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b6f58ae0d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73c55c9fe49b2"/>
  </p:sldMasterIdLst>
  <p:sldIdLst>
    <p:sldId xmlns:r="http://schemas.openxmlformats.org/officeDocument/2006/relationships" id="256" r:id="R97b8b512817943d5"/>
    <p:sldId xmlns:r="http://schemas.openxmlformats.org/officeDocument/2006/relationships" id="257" r:id="Rcfcfdad63de24bb8"/>
    <p:sldId xmlns:r="http://schemas.openxmlformats.org/officeDocument/2006/relationships" id="258" r:id="R08247e83b9204b2c"/>
    <p:sldId xmlns:r="http://schemas.openxmlformats.org/officeDocument/2006/relationships" id="259" r:id="Rd723817fe5f24985"/>
    <p:sldId xmlns:r="http://schemas.openxmlformats.org/officeDocument/2006/relationships" id="260" r:id="Rf83a36ddb1224f9c"/>
    <p:sldId xmlns:r="http://schemas.openxmlformats.org/officeDocument/2006/relationships" id="261" r:id="Rb9e9d29ef75a45df"/>
    <p:sldId xmlns:r="http://schemas.openxmlformats.org/officeDocument/2006/relationships" id="262" r:id="Rb2ead24892a1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73c55c9fe49b2" /><Relationship Type="http://schemas.openxmlformats.org/officeDocument/2006/relationships/slide" Target="/ppt/slides/slide1.xml" Id="R97b8b512817943d5" /><Relationship Type="http://schemas.openxmlformats.org/officeDocument/2006/relationships/slide" Target="/ppt/slides/slide2.xml" Id="Rcfcfdad63de24bb8" /><Relationship Type="http://schemas.openxmlformats.org/officeDocument/2006/relationships/slide" Target="/ppt/slides/slide3.xml" Id="R08247e83b9204b2c" /><Relationship Type="http://schemas.openxmlformats.org/officeDocument/2006/relationships/slide" Target="/ppt/slides/slide4.xml" Id="Rd723817fe5f24985" /><Relationship Type="http://schemas.openxmlformats.org/officeDocument/2006/relationships/slide" Target="/ppt/slides/slide5.xml" Id="Rf83a36ddb1224f9c" /><Relationship Type="http://schemas.openxmlformats.org/officeDocument/2006/relationships/slide" Target="/ppt/slides/slide6.xml" Id="Rb9e9d29ef75a45df" /><Relationship Type="http://schemas.openxmlformats.org/officeDocument/2006/relationships/slide" Target="/ppt/slides/slide7.xml" Id="Rb2ead24892a1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e4bbed6bc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7d316f8cc469f" /><Relationship Type="http://schemas.openxmlformats.org/officeDocument/2006/relationships/theme" Target="/ppt/slideMasters/theme/theme1.xml" Id="Ref595aa12ede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7d316f8cc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e907b27d3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8db5a294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42545b3cd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daa5b57b6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c030c93440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4d091cfcb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1a5938370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BELCEM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BELCEM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52 216 995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288 734 690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297 251 941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JOHAN LOVEN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983 200 745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