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c32081a58e47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e7b00d525b40f3"/>
  </p:sldMasterIdLst>
  <p:sldIdLst>
    <p:sldId xmlns:r="http://schemas.openxmlformats.org/officeDocument/2006/relationships" id="256" r:id="R1faec83b1d5c43dc"/>
    <p:sldId xmlns:r="http://schemas.openxmlformats.org/officeDocument/2006/relationships" id="257" r:id="Re93f0542a4dc4188"/>
    <p:sldId xmlns:r="http://schemas.openxmlformats.org/officeDocument/2006/relationships" id="258" r:id="R32f59605f0ed4be6"/>
    <p:sldId xmlns:r="http://schemas.openxmlformats.org/officeDocument/2006/relationships" id="259" r:id="R1b256cf1cd8d48a6"/>
    <p:sldId xmlns:r="http://schemas.openxmlformats.org/officeDocument/2006/relationships" id="260" r:id="Re805bd900fff4cb6"/>
    <p:sldId xmlns:r="http://schemas.openxmlformats.org/officeDocument/2006/relationships" id="261" r:id="Reff62d39bb8049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e7b00d525b40f3" /><Relationship Type="http://schemas.openxmlformats.org/officeDocument/2006/relationships/slide" Target="/ppt/slides/slide1.xml" Id="R1faec83b1d5c43dc" /><Relationship Type="http://schemas.openxmlformats.org/officeDocument/2006/relationships/slide" Target="/ppt/slides/slide2.xml" Id="Re93f0542a4dc4188" /><Relationship Type="http://schemas.openxmlformats.org/officeDocument/2006/relationships/slide" Target="/ppt/slides/slide3.xml" Id="R32f59605f0ed4be6" /><Relationship Type="http://schemas.openxmlformats.org/officeDocument/2006/relationships/slide" Target="/ppt/slides/slide4.xml" Id="R1b256cf1cd8d48a6" /><Relationship Type="http://schemas.openxmlformats.org/officeDocument/2006/relationships/slide" Target="/ppt/slides/slide5.xml" Id="Re805bd900fff4cb6" /><Relationship Type="http://schemas.openxmlformats.org/officeDocument/2006/relationships/slide" Target="/ppt/slides/slide6.xml" Id="Reff62d39bb8049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c1606ed01041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d363a28d44e0a" /><Relationship Type="http://schemas.openxmlformats.org/officeDocument/2006/relationships/theme" Target="/ppt/slideMasters/theme/theme1.xml" Id="R0515ebbea4c64e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ed363a28d44e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0b281f99048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fceb683cd40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e85b2b12541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07ff727bb40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11154170243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548ba75e947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NORE OG UVDAL BRANNKASSE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NORE OG UVDAL BRANNKASSE ble etablert [år] og holder til i Rødberg.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803 186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1 215 793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10 715 664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10 715 664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3630 Rødberg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nore.brannkasse@gmail.com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983 201 156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