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7d327ac78f45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eced59d7354fe3"/>
  </p:sldMasterIdLst>
  <p:sldIdLst>
    <p:sldId xmlns:r="http://schemas.openxmlformats.org/officeDocument/2006/relationships" id="256" r:id="R3dfa4ced087348fa"/>
    <p:sldId xmlns:r="http://schemas.openxmlformats.org/officeDocument/2006/relationships" id="257" r:id="R51bba4b700074118"/>
    <p:sldId xmlns:r="http://schemas.openxmlformats.org/officeDocument/2006/relationships" id="258" r:id="Rd20d8d386a904a92"/>
    <p:sldId xmlns:r="http://schemas.openxmlformats.org/officeDocument/2006/relationships" id="259" r:id="Rdbe33a1598e2425f"/>
    <p:sldId xmlns:r="http://schemas.openxmlformats.org/officeDocument/2006/relationships" id="260" r:id="R33951282ac89478e"/>
    <p:sldId xmlns:r="http://schemas.openxmlformats.org/officeDocument/2006/relationships" id="261" r:id="Ra02229b34fad4eb8"/>
    <p:sldId xmlns:r="http://schemas.openxmlformats.org/officeDocument/2006/relationships" id="262" r:id="R96108ff9c63a43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eced59d7354fe3" /><Relationship Type="http://schemas.openxmlformats.org/officeDocument/2006/relationships/slide" Target="/ppt/slides/slide1.xml" Id="R3dfa4ced087348fa" /><Relationship Type="http://schemas.openxmlformats.org/officeDocument/2006/relationships/slide" Target="/ppt/slides/slide2.xml" Id="R51bba4b700074118" /><Relationship Type="http://schemas.openxmlformats.org/officeDocument/2006/relationships/slide" Target="/ppt/slides/slide3.xml" Id="Rd20d8d386a904a92" /><Relationship Type="http://schemas.openxmlformats.org/officeDocument/2006/relationships/slide" Target="/ppt/slides/slide4.xml" Id="Rdbe33a1598e2425f" /><Relationship Type="http://schemas.openxmlformats.org/officeDocument/2006/relationships/slide" Target="/ppt/slides/slide5.xml" Id="R33951282ac89478e" /><Relationship Type="http://schemas.openxmlformats.org/officeDocument/2006/relationships/slide" Target="/ppt/slides/slide6.xml" Id="Ra02229b34fad4eb8" /><Relationship Type="http://schemas.openxmlformats.org/officeDocument/2006/relationships/slide" Target="/ppt/slides/slide7.xml" Id="R96108ff9c63a43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dd6321e13a40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41c0029e34df3" /><Relationship Type="http://schemas.openxmlformats.org/officeDocument/2006/relationships/theme" Target="/ppt/slideMasters/theme/theme1.xml" Id="R64f44c48df1842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541c0029e34d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52d9525cf43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f2062e221c48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c123179e843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8b9ef173cd4e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b4e2fe787444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8c01ee12940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aa77642d34a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FLORUM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FLORUM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FLORUM MASKIN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FLORUM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FLORUM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FLORUM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23 028 915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1 110 415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866 087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4 717 000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10 934 711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FLORUM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RØRSET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MOSES TREGREN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INGVIL SELVI TREGREN KVITTEM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MIKAEL TREGREN KVITTEM  –  12,5 %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FLORUM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Ingvald Ystgaards veg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91 87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post@florummaskin.no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983 201 539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FLORUM MASKIN AS</a:t>
            </a:r>
          </a:p>
        </p:txBody>
      </p:sp>
    </p:spTree>
  </p:cSld>
  <p:clrMapOvr>
    <a:masterClrMapping xmlns:a="http://schemas.openxmlformats.org/drawingml/2006/main"/>
  </p:clrMapOvr>
</p:sld>
</file>