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8bc10edf3249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6f50cf380f404a"/>
  </p:sldMasterIdLst>
  <p:sldIdLst>
    <p:sldId xmlns:r="http://schemas.openxmlformats.org/officeDocument/2006/relationships" id="256" r:id="R49a9fd9e350a4ed1"/>
    <p:sldId xmlns:r="http://schemas.openxmlformats.org/officeDocument/2006/relationships" id="257" r:id="R514d17ac79a944a4"/>
    <p:sldId xmlns:r="http://schemas.openxmlformats.org/officeDocument/2006/relationships" id="258" r:id="R7de808d546994b42"/>
    <p:sldId xmlns:r="http://schemas.openxmlformats.org/officeDocument/2006/relationships" id="259" r:id="R0caf9084f861410c"/>
    <p:sldId xmlns:r="http://schemas.openxmlformats.org/officeDocument/2006/relationships" id="260" r:id="Rcfb422d4fddb4b07"/>
    <p:sldId xmlns:r="http://schemas.openxmlformats.org/officeDocument/2006/relationships" id="261" r:id="R9bf98a0a9aaf41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f50cf380f404a" /><Relationship Type="http://schemas.openxmlformats.org/officeDocument/2006/relationships/slide" Target="/ppt/slides/slide1.xml" Id="R49a9fd9e350a4ed1" /><Relationship Type="http://schemas.openxmlformats.org/officeDocument/2006/relationships/slide" Target="/ppt/slides/slide2.xml" Id="R514d17ac79a944a4" /><Relationship Type="http://schemas.openxmlformats.org/officeDocument/2006/relationships/slide" Target="/ppt/slides/slide3.xml" Id="R7de808d546994b42" /><Relationship Type="http://schemas.openxmlformats.org/officeDocument/2006/relationships/slide" Target="/ppt/slides/slide4.xml" Id="R0caf9084f861410c" /><Relationship Type="http://schemas.openxmlformats.org/officeDocument/2006/relationships/slide" Target="/ppt/slides/slide5.xml" Id="Rcfb422d4fddb4b07" /><Relationship Type="http://schemas.openxmlformats.org/officeDocument/2006/relationships/slide" Target="/ppt/slides/slide6.xml" Id="R9bf98a0a9aaf41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e482dc7ec41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5e96381c943d3" /><Relationship Type="http://schemas.openxmlformats.org/officeDocument/2006/relationships/theme" Target="/ppt/slideMasters/theme/theme1.xml" Id="Rf7ac7b75a4d440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55e96381c943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41318f43c47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1a721323344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12909d9cb4e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ae89041114c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3402bbb3346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e9085604341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BARN I BYEN KULTURFORMIDLING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 I BYEN KULTURFORMIDLING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BARN I BYEN KULTURFORMIDLING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 I BYEN KULTURFORMIDLING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 I BYEN KULTURFORMIDLING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 I BYEN KULTURFORMIDLING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TOTLAND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BEATE BREISTEIN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 I BYEN KULTURFORMIDLING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Bellgården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80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post@barnibyen.no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www.barnibyen.no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983 201 652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 I BYEN KULTURFORMIDLING AS</a:t>
            </a:r>
          </a:p>
        </p:txBody>
      </p:sp>
    </p:spTree>
  </p:cSld>
  <p:clrMapOvr>
    <a:masterClrMapping xmlns:a="http://schemas.openxmlformats.org/drawingml/2006/main"/>
  </p:clrMapOvr>
</p:sld>
</file>