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ae3ca7f49e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7e87da30e4cc8"/>
  </p:sldMasterIdLst>
  <p:sldIdLst>
    <p:sldId xmlns:r="http://schemas.openxmlformats.org/officeDocument/2006/relationships" id="256" r:id="R8cdeabc845d542bf"/>
    <p:sldId xmlns:r="http://schemas.openxmlformats.org/officeDocument/2006/relationships" id="257" r:id="R0143a55565b640a3"/>
    <p:sldId xmlns:r="http://schemas.openxmlformats.org/officeDocument/2006/relationships" id="258" r:id="R62ee65559d32423e"/>
    <p:sldId xmlns:r="http://schemas.openxmlformats.org/officeDocument/2006/relationships" id="259" r:id="R2511f92882bd4d3a"/>
    <p:sldId xmlns:r="http://schemas.openxmlformats.org/officeDocument/2006/relationships" id="260" r:id="R51e8f34932b249b1"/>
    <p:sldId xmlns:r="http://schemas.openxmlformats.org/officeDocument/2006/relationships" id="261" r:id="R25d53087af34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7e87da30e4cc8" /><Relationship Type="http://schemas.openxmlformats.org/officeDocument/2006/relationships/slide" Target="/ppt/slides/slide1.xml" Id="R8cdeabc845d542bf" /><Relationship Type="http://schemas.openxmlformats.org/officeDocument/2006/relationships/slide" Target="/ppt/slides/slide2.xml" Id="R0143a55565b640a3" /><Relationship Type="http://schemas.openxmlformats.org/officeDocument/2006/relationships/slide" Target="/ppt/slides/slide3.xml" Id="R62ee65559d32423e" /><Relationship Type="http://schemas.openxmlformats.org/officeDocument/2006/relationships/slide" Target="/ppt/slides/slide4.xml" Id="R2511f92882bd4d3a" /><Relationship Type="http://schemas.openxmlformats.org/officeDocument/2006/relationships/slide" Target="/ppt/slides/slide5.xml" Id="R51e8f34932b249b1" /><Relationship Type="http://schemas.openxmlformats.org/officeDocument/2006/relationships/slide" Target="/ppt/slides/slide6.xml" Id="R25d53087af34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b8745028549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7553acef547c5" /><Relationship Type="http://schemas.openxmlformats.org/officeDocument/2006/relationships/theme" Target="/ppt/slideMasters/theme/theme1.xml" Id="R5416de9c42d9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27553acef5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4b46cd1e0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433006dad4c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84743ca234e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6aa0f5264b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a46810fdb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664f1159145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 LEST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LEST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 LEST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LEST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LEST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LEST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PAULSEN STEINAR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PAULSEN ANETTE BURHOL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LEST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983 201 741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LEST AS</a:t>
            </a:r>
          </a:p>
        </p:txBody>
      </p:sp>
    </p:spTree>
  </p:cSld>
  <p:clrMapOvr>
    <a:masterClrMapping xmlns:a="http://schemas.openxmlformats.org/drawingml/2006/main"/>
  </p:clrMapOvr>
</p:sld>
</file>