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fc726e806e46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7092323d2148a3"/>
  </p:sldMasterIdLst>
  <p:sldIdLst>
    <p:sldId xmlns:r="http://schemas.openxmlformats.org/officeDocument/2006/relationships" id="256" r:id="R388f32f3c50d42f9"/>
    <p:sldId xmlns:r="http://schemas.openxmlformats.org/officeDocument/2006/relationships" id="257" r:id="R05c8773212fe40a7"/>
    <p:sldId xmlns:r="http://schemas.openxmlformats.org/officeDocument/2006/relationships" id="258" r:id="R15c5694b1fce4425"/>
    <p:sldId xmlns:r="http://schemas.openxmlformats.org/officeDocument/2006/relationships" id="259" r:id="Ra0de888c842745ce"/>
    <p:sldId xmlns:r="http://schemas.openxmlformats.org/officeDocument/2006/relationships" id="260" r:id="R7407900e795d4dff"/>
    <p:sldId xmlns:r="http://schemas.openxmlformats.org/officeDocument/2006/relationships" id="261" r:id="R87d35360c2f44e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7092323d2148a3" /><Relationship Type="http://schemas.openxmlformats.org/officeDocument/2006/relationships/slide" Target="/ppt/slides/slide1.xml" Id="R388f32f3c50d42f9" /><Relationship Type="http://schemas.openxmlformats.org/officeDocument/2006/relationships/slide" Target="/ppt/slides/slide2.xml" Id="R05c8773212fe40a7" /><Relationship Type="http://schemas.openxmlformats.org/officeDocument/2006/relationships/slide" Target="/ppt/slides/slide3.xml" Id="R15c5694b1fce4425" /><Relationship Type="http://schemas.openxmlformats.org/officeDocument/2006/relationships/slide" Target="/ppt/slides/slide4.xml" Id="Ra0de888c842745ce" /><Relationship Type="http://schemas.openxmlformats.org/officeDocument/2006/relationships/slide" Target="/ppt/slides/slide5.xml" Id="R7407900e795d4dff" /><Relationship Type="http://schemas.openxmlformats.org/officeDocument/2006/relationships/slide" Target="/ppt/slides/slide6.xml" Id="R87d35360c2f44e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04eefcd3b34a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15712e65b41f0" /><Relationship Type="http://schemas.openxmlformats.org/officeDocument/2006/relationships/theme" Target="/ppt/slideMasters/theme/theme1.xml" Id="R0e3db881d53c4d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415712e65b41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7b6c82687c4a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680b64f9dd4f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4d7d3ff1848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ea8d6113746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a6f2ee6c644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d131733ce46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AKSEL HARBY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AKSEL HARBY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HARBY AKSEL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SKAUGEN ANNE MARIE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983 202 004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HARBY AS</a:t>
            </a:r>
          </a:p>
        </p:txBody>
      </p:sp>
    </p:spTree>
  </p:cSld>
  <p:clrMapOvr>
    <a:masterClrMapping xmlns:a="http://schemas.openxmlformats.org/drawingml/2006/main"/>
  </p:clrMapOvr>
</p:sld>
</file>