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4b8fe042cd4d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c98ec16004184"/>
  </p:sldMasterIdLst>
  <p:sldIdLst>
    <p:sldId xmlns:r="http://schemas.openxmlformats.org/officeDocument/2006/relationships" id="256" r:id="Rb8303c4b60e64220"/>
    <p:sldId xmlns:r="http://schemas.openxmlformats.org/officeDocument/2006/relationships" id="257" r:id="R0466ae035aa44715"/>
    <p:sldId xmlns:r="http://schemas.openxmlformats.org/officeDocument/2006/relationships" id="258" r:id="Rd26209e831c44e54"/>
    <p:sldId xmlns:r="http://schemas.openxmlformats.org/officeDocument/2006/relationships" id="259" r:id="Rc8c9163353ca4967"/>
    <p:sldId xmlns:r="http://schemas.openxmlformats.org/officeDocument/2006/relationships" id="260" r:id="Rab8a3e1d9a6e40af"/>
    <p:sldId xmlns:r="http://schemas.openxmlformats.org/officeDocument/2006/relationships" id="261" r:id="Rfc804d627e92402e"/>
    <p:sldId xmlns:r="http://schemas.openxmlformats.org/officeDocument/2006/relationships" id="262" r:id="R52b3ec12caaa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c98ec16004184" /><Relationship Type="http://schemas.openxmlformats.org/officeDocument/2006/relationships/slide" Target="/ppt/slides/slide1.xml" Id="Rb8303c4b60e64220" /><Relationship Type="http://schemas.openxmlformats.org/officeDocument/2006/relationships/slide" Target="/ppt/slides/slide2.xml" Id="R0466ae035aa44715" /><Relationship Type="http://schemas.openxmlformats.org/officeDocument/2006/relationships/slide" Target="/ppt/slides/slide3.xml" Id="Rd26209e831c44e54" /><Relationship Type="http://schemas.openxmlformats.org/officeDocument/2006/relationships/slide" Target="/ppt/slides/slide4.xml" Id="Rc8c9163353ca4967" /><Relationship Type="http://schemas.openxmlformats.org/officeDocument/2006/relationships/slide" Target="/ppt/slides/slide5.xml" Id="Rab8a3e1d9a6e40af" /><Relationship Type="http://schemas.openxmlformats.org/officeDocument/2006/relationships/slide" Target="/ppt/slides/slide6.xml" Id="Rfc804d627e92402e" /><Relationship Type="http://schemas.openxmlformats.org/officeDocument/2006/relationships/slide" Target="/ppt/slides/slide7.xml" Id="R52b3ec12caaa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227fd2bf8149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0340dc7ae4eba" /><Relationship Type="http://schemas.openxmlformats.org/officeDocument/2006/relationships/theme" Target="/ppt/slideMasters/theme/theme1.xml" Id="Rcd28a726b3e545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e0340dc7ae4e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ac31ea4e2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354c62d94b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23cd27befc45c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25fb7952a48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9c70ea25b04c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1a3fca73d4b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5c7fe4487d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STRANDKAIEN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EIENDOM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1 300 282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290 630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237 751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4 193 662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4 268 865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KENNETH MICHAEL BRATTETVEIT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SIRI SKULSTAD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STEFNIR SVAN GUDNASON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31 87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983 202 128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STRANDKAIEN EIENDOM AS</a:t>
            </a:r>
          </a:p>
        </p:txBody>
      </p:sp>
    </p:spTree>
  </p:cSld>
  <p:clrMapOvr>
    <a:masterClrMapping xmlns:a="http://schemas.openxmlformats.org/drawingml/2006/main"/>
  </p:clrMapOvr>
</p:sld>
</file>