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71a7a031d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4f6cf2cd54083"/>
  </p:sldMasterIdLst>
  <p:sldIdLst>
    <p:sldId xmlns:r="http://schemas.openxmlformats.org/officeDocument/2006/relationships" id="256" r:id="R58b23e43eb574a72"/>
    <p:sldId xmlns:r="http://schemas.openxmlformats.org/officeDocument/2006/relationships" id="257" r:id="R53f005b00de64e21"/>
    <p:sldId xmlns:r="http://schemas.openxmlformats.org/officeDocument/2006/relationships" id="258" r:id="Ra7beeef6a9cc449a"/>
    <p:sldId xmlns:r="http://schemas.openxmlformats.org/officeDocument/2006/relationships" id="259" r:id="R001652fba56b4256"/>
    <p:sldId xmlns:r="http://schemas.openxmlformats.org/officeDocument/2006/relationships" id="260" r:id="Rc06cd658b73e43a3"/>
    <p:sldId xmlns:r="http://schemas.openxmlformats.org/officeDocument/2006/relationships" id="261" r:id="Raf22a43f5f084a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4f6cf2cd54083" /><Relationship Type="http://schemas.openxmlformats.org/officeDocument/2006/relationships/slide" Target="/ppt/slides/slide1.xml" Id="R58b23e43eb574a72" /><Relationship Type="http://schemas.openxmlformats.org/officeDocument/2006/relationships/slide" Target="/ppt/slides/slide2.xml" Id="R53f005b00de64e21" /><Relationship Type="http://schemas.openxmlformats.org/officeDocument/2006/relationships/slide" Target="/ppt/slides/slide3.xml" Id="Ra7beeef6a9cc449a" /><Relationship Type="http://schemas.openxmlformats.org/officeDocument/2006/relationships/slide" Target="/ppt/slides/slide4.xml" Id="R001652fba56b4256" /><Relationship Type="http://schemas.openxmlformats.org/officeDocument/2006/relationships/slide" Target="/ppt/slides/slide5.xml" Id="Rc06cd658b73e43a3" /><Relationship Type="http://schemas.openxmlformats.org/officeDocument/2006/relationships/slide" Target="/ppt/slides/slide6.xml" Id="Raf22a43f5f084a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bab4d9b6e46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090ae26ad4cc4" /><Relationship Type="http://schemas.openxmlformats.org/officeDocument/2006/relationships/theme" Target="/ppt/slideMasters/theme/theme1.xml" Id="Rd14af7af92dc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c090ae26ad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17936b4034b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6fba3aed9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6b62e49c2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bfbb9f9bb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abe331101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720f05e23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MAXI TAXI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