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9518dba7514e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eaf6d350364fe6"/>
  </p:sldMasterIdLst>
  <p:sldIdLst>
    <p:sldId xmlns:r="http://schemas.openxmlformats.org/officeDocument/2006/relationships" id="256" r:id="R67a4d15797a24eb9"/>
    <p:sldId xmlns:r="http://schemas.openxmlformats.org/officeDocument/2006/relationships" id="257" r:id="R7ca0be1f2d7e4d3a"/>
    <p:sldId xmlns:r="http://schemas.openxmlformats.org/officeDocument/2006/relationships" id="258" r:id="Rbfef35dbfb3d46c0"/>
    <p:sldId xmlns:r="http://schemas.openxmlformats.org/officeDocument/2006/relationships" id="259" r:id="R8773aaf00a974ef7"/>
    <p:sldId xmlns:r="http://schemas.openxmlformats.org/officeDocument/2006/relationships" id="260" r:id="R3094425c285f486b"/>
    <p:sldId xmlns:r="http://schemas.openxmlformats.org/officeDocument/2006/relationships" id="261" r:id="R925ee7dad54a4f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eaf6d350364fe6" /><Relationship Type="http://schemas.openxmlformats.org/officeDocument/2006/relationships/slide" Target="/ppt/slides/slide1.xml" Id="R67a4d15797a24eb9" /><Relationship Type="http://schemas.openxmlformats.org/officeDocument/2006/relationships/slide" Target="/ppt/slides/slide2.xml" Id="R7ca0be1f2d7e4d3a" /><Relationship Type="http://schemas.openxmlformats.org/officeDocument/2006/relationships/slide" Target="/ppt/slides/slide3.xml" Id="Rbfef35dbfb3d46c0" /><Relationship Type="http://schemas.openxmlformats.org/officeDocument/2006/relationships/slide" Target="/ppt/slides/slide4.xml" Id="R8773aaf00a974ef7" /><Relationship Type="http://schemas.openxmlformats.org/officeDocument/2006/relationships/slide" Target="/ppt/slides/slide5.xml" Id="R3094425c285f486b" /><Relationship Type="http://schemas.openxmlformats.org/officeDocument/2006/relationships/slide" Target="/ppt/slides/slide6.xml" Id="R925ee7dad54a4f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9913feaba548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b3ed366724101" /><Relationship Type="http://schemas.openxmlformats.org/officeDocument/2006/relationships/theme" Target="/ppt/slideMasters/theme/theme1.xml" Id="R6892a5195aaa4d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fb3ed3667241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74d9101cee45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73f47d26b246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cd2550437442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8cd490d4643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e3015face480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8cd1c06aa44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HORTEN MAXI TAXI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HORTEN MAXI TAXI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HORTEN MAXI TAXI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HORTEN MAXI TAXI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HORTEN MAXI TAXI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HORTEN MAXI TAXI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OLSEN ØIVIND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SØREBØ JON  –  22,2 %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SÆBØ FARTEIN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TODAL PER ESPEN  –  11,1 %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HORTEN MAXI TAXI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983 204 708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HORTEN MAXI TAXI AS</a:t>
            </a:r>
          </a:p>
        </p:txBody>
      </p:sp>
    </p:spTree>
  </p:cSld>
  <p:clrMapOvr>
    <a:masterClrMapping xmlns:a="http://schemas.openxmlformats.org/drawingml/2006/main"/>
  </p:clrMapOvr>
</p:sld>
</file>