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d47d6546bd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e86b788614ab9"/>
  </p:sldMasterIdLst>
  <p:sldIdLst>
    <p:sldId xmlns:r="http://schemas.openxmlformats.org/officeDocument/2006/relationships" id="256" r:id="Ra43a7aeb109b4fd0"/>
    <p:sldId xmlns:r="http://schemas.openxmlformats.org/officeDocument/2006/relationships" id="257" r:id="R8fa9a26072014162"/>
    <p:sldId xmlns:r="http://schemas.openxmlformats.org/officeDocument/2006/relationships" id="258" r:id="R929f817dbaa84e9e"/>
    <p:sldId xmlns:r="http://schemas.openxmlformats.org/officeDocument/2006/relationships" id="259" r:id="Rd50f4f6709f64f87"/>
    <p:sldId xmlns:r="http://schemas.openxmlformats.org/officeDocument/2006/relationships" id="260" r:id="Re17279e505c74d7c"/>
    <p:sldId xmlns:r="http://schemas.openxmlformats.org/officeDocument/2006/relationships" id="261" r:id="Rd579dda7decd420d"/>
    <p:sldId xmlns:r="http://schemas.openxmlformats.org/officeDocument/2006/relationships" id="262" r:id="R63cc6bc4c55e47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e86b788614ab9" /><Relationship Type="http://schemas.openxmlformats.org/officeDocument/2006/relationships/slide" Target="/ppt/slides/slide1.xml" Id="Ra43a7aeb109b4fd0" /><Relationship Type="http://schemas.openxmlformats.org/officeDocument/2006/relationships/slide" Target="/ppt/slides/slide2.xml" Id="R8fa9a26072014162" /><Relationship Type="http://schemas.openxmlformats.org/officeDocument/2006/relationships/slide" Target="/ppt/slides/slide3.xml" Id="R929f817dbaa84e9e" /><Relationship Type="http://schemas.openxmlformats.org/officeDocument/2006/relationships/slide" Target="/ppt/slides/slide4.xml" Id="Rd50f4f6709f64f87" /><Relationship Type="http://schemas.openxmlformats.org/officeDocument/2006/relationships/slide" Target="/ppt/slides/slide5.xml" Id="Re17279e505c74d7c" /><Relationship Type="http://schemas.openxmlformats.org/officeDocument/2006/relationships/slide" Target="/ppt/slides/slide6.xml" Id="Rd579dda7decd420d" /><Relationship Type="http://schemas.openxmlformats.org/officeDocument/2006/relationships/slide" Target="/ppt/slides/slide7.xml" Id="R63cc6bc4c55e47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ce81f58d241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b59bff05a471a" /><Relationship Type="http://schemas.openxmlformats.org/officeDocument/2006/relationships/theme" Target="/ppt/slideMasters/theme/theme1.xml" Id="R9ee3b741717d40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2b59bff05a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a5f33ae0b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de727e27948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b68a1add9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c34443eb741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faa1267ca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b2df12e144f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f5280eff147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COOR SERVICE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COOR SERVICE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COOR SERVICE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COOR SERVICE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COOR SERVICE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COOR SERVICE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2 553 326 566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59 519 509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50 451 955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345 037 505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959 359 887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COOR SERVICE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COOR SERVICE MANAGEMENT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COOR SERVICE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983 219 721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COOR SERVICE MANAGEMENT AS</a:t>
            </a:r>
          </a:p>
        </p:txBody>
      </p:sp>
    </p:spTree>
  </p:cSld>
  <p:clrMapOvr>
    <a:masterClrMapping xmlns:a="http://schemas.openxmlformats.org/drawingml/2006/main"/>
  </p:clrMapOvr>
</p:sld>
</file>