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88a0ca47ff45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de1d9231f94770"/>
  </p:sldMasterIdLst>
  <p:sldIdLst>
    <p:sldId xmlns:r="http://schemas.openxmlformats.org/officeDocument/2006/relationships" id="256" r:id="R405b2b41f01a4f54"/>
    <p:sldId xmlns:r="http://schemas.openxmlformats.org/officeDocument/2006/relationships" id="257" r:id="Rf62b8c15ccd14792"/>
    <p:sldId xmlns:r="http://schemas.openxmlformats.org/officeDocument/2006/relationships" id="258" r:id="R97d18933817b4f73"/>
    <p:sldId xmlns:r="http://schemas.openxmlformats.org/officeDocument/2006/relationships" id="259" r:id="R0e6a4f1aabe04f8c"/>
    <p:sldId xmlns:r="http://schemas.openxmlformats.org/officeDocument/2006/relationships" id="260" r:id="Rac31e518d3614fbb"/>
    <p:sldId xmlns:r="http://schemas.openxmlformats.org/officeDocument/2006/relationships" id="261" r:id="Rf6182800468344a2"/>
    <p:sldId xmlns:r="http://schemas.openxmlformats.org/officeDocument/2006/relationships" id="262" r:id="Rb15659f3231048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e1d9231f94770" /><Relationship Type="http://schemas.openxmlformats.org/officeDocument/2006/relationships/slide" Target="/ppt/slides/slide1.xml" Id="R405b2b41f01a4f54" /><Relationship Type="http://schemas.openxmlformats.org/officeDocument/2006/relationships/slide" Target="/ppt/slides/slide2.xml" Id="Rf62b8c15ccd14792" /><Relationship Type="http://schemas.openxmlformats.org/officeDocument/2006/relationships/slide" Target="/ppt/slides/slide3.xml" Id="R97d18933817b4f73" /><Relationship Type="http://schemas.openxmlformats.org/officeDocument/2006/relationships/slide" Target="/ppt/slides/slide4.xml" Id="R0e6a4f1aabe04f8c" /><Relationship Type="http://schemas.openxmlformats.org/officeDocument/2006/relationships/slide" Target="/ppt/slides/slide5.xml" Id="Rac31e518d3614fbb" /><Relationship Type="http://schemas.openxmlformats.org/officeDocument/2006/relationships/slide" Target="/ppt/slides/slide6.xml" Id="Rf6182800468344a2" /><Relationship Type="http://schemas.openxmlformats.org/officeDocument/2006/relationships/slide" Target="/ppt/slides/slide7.xml" Id="Rb15659f3231048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d8c59bc8248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711fa59784830" /><Relationship Type="http://schemas.openxmlformats.org/officeDocument/2006/relationships/theme" Target="/ppt/slideMasters/theme/theme1.xml" Id="R7fb4c6165f3a41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a711fa597848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06f2769fb48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7dd9b46a848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48b44f87747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56db1b4e64f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40cde5db049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b3143ab3c43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bea68254a48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NEPTUN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NEPTUN STAVANGER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811 019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5 731 698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6 631 151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OCTOPUS HELLVIK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983 224 695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