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2ac4de6e0341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d494d16e034e74"/>
  </p:sldMasterIdLst>
  <p:sldIdLst>
    <p:sldId xmlns:r="http://schemas.openxmlformats.org/officeDocument/2006/relationships" id="256" r:id="R0c47911023f64e5f"/>
    <p:sldId xmlns:r="http://schemas.openxmlformats.org/officeDocument/2006/relationships" id="257" r:id="Rfa8b4087e4574742"/>
    <p:sldId xmlns:r="http://schemas.openxmlformats.org/officeDocument/2006/relationships" id="258" r:id="R78d7a76a49e848e6"/>
    <p:sldId xmlns:r="http://schemas.openxmlformats.org/officeDocument/2006/relationships" id="259" r:id="R142022e03cb84c9e"/>
    <p:sldId xmlns:r="http://schemas.openxmlformats.org/officeDocument/2006/relationships" id="260" r:id="R1819b4b32004432d"/>
    <p:sldId xmlns:r="http://schemas.openxmlformats.org/officeDocument/2006/relationships" id="261" r:id="R8cda9a9d112f42db"/>
    <p:sldId xmlns:r="http://schemas.openxmlformats.org/officeDocument/2006/relationships" id="262" r:id="R2c037cfce0bb44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d494d16e034e74" /><Relationship Type="http://schemas.openxmlformats.org/officeDocument/2006/relationships/slide" Target="/ppt/slides/slide1.xml" Id="R0c47911023f64e5f" /><Relationship Type="http://schemas.openxmlformats.org/officeDocument/2006/relationships/slide" Target="/ppt/slides/slide2.xml" Id="Rfa8b4087e4574742" /><Relationship Type="http://schemas.openxmlformats.org/officeDocument/2006/relationships/slide" Target="/ppt/slides/slide3.xml" Id="R78d7a76a49e848e6" /><Relationship Type="http://schemas.openxmlformats.org/officeDocument/2006/relationships/slide" Target="/ppt/slides/slide4.xml" Id="R142022e03cb84c9e" /><Relationship Type="http://schemas.openxmlformats.org/officeDocument/2006/relationships/slide" Target="/ppt/slides/slide5.xml" Id="R1819b4b32004432d" /><Relationship Type="http://schemas.openxmlformats.org/officeDocument/2006/relationships/slide" Target="/ppt/slides/slide6.xml" Id="R8cda9a9d112f42db" /><Relationship Type="http://schemas.openxmlformats.org/officeDocument/2006/relationships/slide" Target="/ppt/slides/slide7.xml" Id="R2c037cfce0bb44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9472a91d0140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f6dbdc0344da8" /><Relationship Type="http://schemas.openxmlformats.org/officeDocument/2006/relationships/theme" Target="/ppt/slideMasters/theme/theme1.xml" Id="Rd7cceb041b594e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af6dbdc0344d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453e489e841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7ee7e604f4a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6d256838a4d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34bf249154e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3550953b34e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433df6d1042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b1d783ff740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SULDAL ØKONOMI OG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SULDAL ØKONOMI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SULDAL ØKONOMI OG RÅDGIVNING AS ble etablert [år] og holder til i Sand.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SULDAL ØKONOMI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SULDAL ØKONOMI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SULDAL ØKONOMI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12 778 171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587 514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531 181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1 716 296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4 664 816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SULDAL ØKONOMI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JELSA  –  24,9 %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SVEINUNG SKJERAHAUG  –  24,9 %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IREN KLUNGTVEIT SLAGSTAD  –  12,9 %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SULDAL ØKONOMI OG RÅDGIVNING AS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TORUNN ROKNE TORGERSEN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SIGBJØRN HUSTVEIT  –  7,6 %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SULDAL ØKONOMI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Sandsvegen 134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4230 Sand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79 05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post@suldalokonomi.no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www.suldalokonomi.no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983 261 043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SULDAL ØKONOMI OG RÅDGIVNING AS</a:t>
            </a:r>
          </a:p>
        </p:txBody>
      </p:sp>
    </p:spTree>
  </p:cSld>
  <p:clrMapOvr>
    <a:masterClrMapping xmlns:a="http://schemas.openxmlformats.org/drawingml/2006/main"/>
  </p:clrMapOvr>
</p:sld>
</file>