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483c78054848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a4ed50113d4245"/>
  </p:sldMasterIdLst>
  <p:sldIdLst>
    <p:sldId xmlns:r="http://schemas.openxmlformats.org/officeDocument/2006/relationships" id="256" r:id="R9bfdbf828f704d1c"/>
    <p:sldId xmlns:r="http://schemas.openxmlformats.org/officeDocument/2006/relationships" id="257" r:id="Rb7ee819f464a43f3"/>
    <p:sldId xmlns:r="http://schemas.openxmlformats.org/officeDocument/2006/relationships" id="258" r:id="R7014485cd71246aa"/>
    <p:sldId xmlns:r="http://schemas.openxmlformats.org/officeDocument/2006/relationships" id="259" r:id="R7deecf8e98724b81"/>
    <p:sldId xmlns:r="http://schemas.openxmlformats.org/officeDocument/2006/relationships" id="260" r:id="R9009abffa7424c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a4ed50113d4245" /><Relationship Type="http://schemas.openxmlformats.org/officeDocument/2006/relationships/slide" Target="/ppt/slides/slide1.xml" Id="R9bfdbf828f704d1c" /><Relationship Type="http://schemas.openxmlformats.org/officeDocument/2006/relationships/slide" Target="/ppt/slides/slide2.xml" Id="Rb7ee819f464a43f3" /><Relationship Type="http://schemas.openxmlformats.org/officeDocument/2006/relationships/slide" Target="/ppt/slides/slide3.xml" Id="R7014485cd71246aa" /><Relationship Type="http://schemas.openxmlformats.org/officeDocument/2006/relationships/slide" Target="/ppt/slides/slide4.xml" Id="R7deecf8e98724b81" /><Relationship Type="http://schemas.openxmlformats.org/officeDocument/2006/relationships/slide" Target="/ppt/slides/slide5.xml" Id="R9009abffa7424c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57bd45bb5642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bb03ef94f439c" /><Relationship Type="http://schemas.openxmlformats.org/officeDocument/2006/relationships/theme" Target="/ppt/slideMasters/theme/theme1.xml" Id="R15cde954dff34a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9bb03ef94f43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4f159959e40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babb6565b41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24e9af05949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d95a2fb8241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10c3cfa0847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BOTNFJORD SKJELL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BOTNFJORD SKJELL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BOTNFJORD SKJELL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BOTNFJORD SKJELL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BOTNFJORD SKJELL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BOTNFJORD SKJELL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983 335 713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BOTNFJORD SKJELL AS</a:t>
            </a:r>
          </a:p>
        </p:txBody>
      </p:sp>
    </p:spTree>
  </p:cSld>
  <p:clrMapOvr>
    <a:masterClrMapping xmlns:a="http://schemas.openxmlformats.org/drawingml/2006/main"/>
  </p:clrMapOvr>
</p:sld>
</file>