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6f647831d40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a84c68e904a63"/>
  </p:sldMasterIdLst>
  <p:sldIdLst>
    <p:sldId xmlns:r="http://schemas.openxmlformats.org/officeDocument/2006/relationships" id="256" r:id="Re493c3f758574525"/>
    <p:sldId xmlns:r="http://schemas.openxmlformats.org/officeDocument/2006/relationships" id="257" r:id="R3045b472ef16411d"/>
    <p:sldId xmlns:r="http://schemas.openxmlformats.org/officeDocument/2006/relationships" id="258" r:id="Rc88814a61f2d4eaa"/>
    <p:sldId xmlns:r="http://schemas.openxmlformats.org/officeDocument/2006/relationships" id="259" r:id="R377f755b7a3c4d92"/>
    <p:sldId xmlns:r="http://schemas.openxmlformats.org/officeDocument/2006/relationships" id="260" r:id="R4d857d6e15fc433b"/>
    <p:sldId xmlns:r="http://schemas.openxmlformats.org/officeDocument/2006/relationships" id="261" r:id="Ra1c1fef4762e4da3"/>
    <p:sldId xmlns:r="http://schemas.openxmlformats.org/officeDocument/2006/relationships" id="262" r:id="R1cdbc4799c22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a84c68e904a63" /><Relationship Type="http://schemas.openxmlformats.org/officeDocument/2006/relationships/slide" Target="/ppt/slides/slide1.xml" Id="Re493c3f758574525" /><Relationship Type="http://schemas.openxmlformats.org/officeDocument/2006/relationships/slide" Target="/ppt/slides/slide2.xml" Id="R3045b472ef16411d" /><Relationship Type="http://schemas.openxmlformats.org/officeDocument/2006/relationships/slide" Target="/ppt/slides/slide3.xml" Id="Rc88814a61f2d4eaa" /><Relationship Type="http://schemas.openxmlformats.org/officeDocument/2006/relationships/slide" Target="/ppt/slides/slide4.xml" Id="R377f755b7a3c4d92" /><Relationship Type="http://schemas.openxmlformats.org/officeDocument/2006/relationships/slide" Target="/ppt/slides/slide5.xml" Id="R4d857d6e15fc433b" /><Relationship Type="http://schemas.openxmlformats.org/officeDocument/2006/relationships/slide" Target="/ppt/slides/slide6.xml" Id="Ra1c1fef4762e4da3" /><Relationship Type="http://schemas.openxmlformats.org/officeDocument/2006/relationships/slide" Target="/ppt/slides/slide7.xml" Id="R1cdbc4799c22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33f9a1c7f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5e0c637114555" /><Relationship Type="http://schemas.openxmlformats.org/officeDocument/2006/relationships/theme" Target="/ppt/slideMasters/theme/theme1.xml" Id="R6f7338fa3ec148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5e0c63711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656534e99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ce3465620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6dfe54c1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ed5c6f171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9ee690576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36e94ef24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40a5b8ac7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INSIGHT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INSIGHT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1 566 773 189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167 807 362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143 592 139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53 400 605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560 993 817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+4740104018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post@azets.com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983 338 917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