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b1b7a4449ff485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af72d00ef854b3f"/>
  </p:sldMasterIdLst>
  <p:sldIdLst>
    <p:sldId xmlns:r="http://schemas.openxmlformats.org/officeDocument/2006/relationships" id="256" r:id="R7dfd8cd777b44aa9"/>
    <p:sldId xmlns:r="http://schemas.openxmlformats.org/officeDocument/2006/relationships" id="257" r:id="R75a2749a5fa14a79"/>
    <p:sldId xmlns:r="http://schemas.openxmlformats.org/officeDocument/2006/relationships" id="258" r:id="Rfd5a091a0e3b4452"/>
    <p:sldId xmlns:r="http://schemas.openxmlformats.org/officeDocument/2006/relationships" id="259" r:id="Rf011ca4a50aa450e"/>
    <p:sldId xmlns:r="http://schemas.openxmlformats.org/officeDocument/2006/relationships" id="260" r:id="R80ee5ef7936b49a1"/>
    <p:sldId xmlns:r="http://schemas.openxmlformats.org/officeDocument/2006/relationships" id="261" r:id="Ra16b76ccf10344a2"/>
    <p:sldId xmlns:r="http://schemas.openxmlformats.org/officeDocument/2006/relationships" id="262" r:id="R556441320be945c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f72d00ef854b3f" /><Relationship Type="http://schemas.openxmlformats.org/officeDocument/2006/relationships/slide" Target="/ppt/slides/slide1.xml" Id="R7dfd8cd777b44aa9" /><Relationship Type="http://schemas.openxmlformats.org/officeDocument/2006/relationships/slide" Target="/ppt/slides/slide2.xml" Id="R75a2749a5fa14a79" /><Relationship Type="http://schemas.openxmlformats.org/officeDocument/2006/relationships/slide" Target="/ppt/slides/slide3.xml" Id="Rfd5a091a0e3b4452" /><Relationship Type="http://schemas.openxmlformats.org/officeDocument/2006/relationships/slide" Target="/ppt/slides/slide4.xml" Id="Rf011ca4a50aa450e" /><Relationship Type="http://schemas.openxmlformats.org/officeDocument/2006/relationships/slide" Target="/ppt/slides/slide5.xml" Id="R80ee5ef7936b49a1" /><Relationship Type="http://schemas.openxmlformats.org/officeDocument/2006/relationships/slide" Target="/ppt/slides/slide6.xml" Id="Ra16b76ccf10344a2" /><Relationship Type="http://schemas.openxmlformats.org/officeDocument/2006/relationships/slide" Target="/ppt/slides/slide7.xml" Id="R556441320be945c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b68b71c538484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dfa0cfc89f4ee9" /><Relationship Type="http://schemas.openxmlformats.org/officeDocument/2006/relationships/theme" Target="/ppt/slideMasters/theme/theme1.xml" Id="R60b9c91a67ad4de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1dfa0cfc89f4e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629729eb58489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00b100a02e452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cc8a5d063f422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e57418eb7a4fc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4fea7fcdd94f1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a41b2a5e2849f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7889e33d014aa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TINA CONSULTING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TINA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TINA CONSULTING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TINA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TINA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TINA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25 764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25 764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TINA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MOEN ASBJØRN JON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TINA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983 355 463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TINA CONSULTING AS</a:t>
            </a:r>
          </a:p>
        </p:txBody>
      </p:sp>
    </p:spTree>
  </p:cSld>
  <p:clrMapOvr>
    <a:masterClrMapping xmlns:a="http://schemas.openxmlformats.org/drawingml/2006/main"/>
  </p:clrMapOvr>
</p:sld>
</file>