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7fef60376b419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50880cf984746fc"/>
  </p:sldMasterIdLst>
  <p:sldIdLst>
    <p:sldId xmlns:r="http://schemas.openxmlformats.org/officeDocument/2006/relationships" id="256" r:id="Rf99542d5a7414ebd"/>
    <p:sldId xmlns:r="http://schemas.openxmlformats.org/officeDocument/2006/relationships" id="257" r:id="Rd35fc49f03de4fe3"/>
    <p:sldId xmlns:r="http://schemas.openxmlformats.org/officeDocument/2006/relationships" id="258" r:id="R1972343bab794e83"/>
    <p:sldId xmlns:r="http://schemas.openxmlformats.org/officeDocument/2006/relationships" id="259" r:id="Rb24a607259d94de7"/>
    <p:sldId xmlns:r="http://schemas.openxmlformats.org/officeDocument/2006/relationships" id="260" r:id="Rcfc83ef341d24d2a"/>
    <p:sldId xmlns:r="http://schemas.openxmlformats.org/officeDocument/2006/relationships" id="261" r:id="R146ab2bd673b4ae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0880cf984746fc" /><Relationship Type="http://schemas.openxmlformats.org/officeDocument/2006/relationships/slide" Target="/ppt/slides/slide1.xml" Id="Rf99542d5a7414ebd" /><Relationship Type="http://schemas.openxmlformats.org/officeDocument/2006/relationships/slide" Target="/ppt/slides/slide2.xml" Id="Rd35fc49f03de4fe3" /><Relationship Type="http://schemas.openxmlformats.org/officeDocument/2006/relationships/slide" Target="/ppt/slides/slide3.xml" Id="R1972343bab794e83" /><Relationship Type="http://schemas.openxmlformats.org/officeDocument/2006/relationships/slide" Target="/ppt/slides/slide4.xml" Id="Rb24a607259d94de7" /><Relationship Type="http://schemas.openxmlformats.org/officeDocument/2006/relationships/slide" Target="/ppt/slides/slide5.xml" Id="Rcfc83ef341d24d2a" /><Relationship Type="http://schemas.openxmlformats.org/officeDocument/2006/relationships/slide" Target="/ppt/slides/slide6.xml" Id="R146ab2bd673b4ae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0659d601804fb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18063ae7ed4897" /><Relationship Type="http://schemas.openxmlformats.org/officeDocument/2006/relationships/theme" Target="/ppt/slideMasters/theme/theme1.xml" Id="R800513f0277d441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618063ae7ed489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d53f4d410b4e9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3b2bffcc3e4ff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390993f9174f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a551630cca4e3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83bbf16e514c5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16350efd89410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BILHOLDING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BILHOLDING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RUNAR JOHANNESSEN AS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ØSTHEIM INVEST AS  –  35,0 %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NEDRE ALME AS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983 356 613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BILHOLDING AS</a:t>
            </a:r>
          </a:p>
        </p:txBody>
      </p:sp>
    </p:spTree>
  </p:cSld>
  <p:clrMapOvr>
    <a:masterClrMapping xmlns:a="http://schemas.openxmlformats.org/drawingml/2006/main"/>
  </p:clrMapOvr>
</p:sld>
</file>