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db1f26d0f945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ad476c363d4221"/>
  </p:sldMasterIdLst>
  <p:sldIdLst>
    <p:sldId xmlns:r="http://schemas.openxmlformats.org/officeDocument/2006/relationships" id="256" r:id="R0f56bb4c44474eca"/>
    <p:sldId xmlns:r="http://schemas.openxmlformats.org/officeDocument/2006/relationships" id="257" r:id="R2bae4efbc1ab450d"/>
    <p:sldId xmlns:r="http://schemas.openxmlformats.org/officeDocument/2006/relationships" id="258" r:id="Ra8a2db12bfec49c4"/>
    <p:sldId xmlns:r="http://schemas.openxmlformats.org/officeDocument/2006/relationships" id="259" r:id="Rde055e874fde4f38"/>
    <p:sldId xmlns:r="http://schemas.openxmlformats.org/officeDocument/2006/relationships" id="260" r:id="R8f8343c93da042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ad476c363d4221" /><Relationship Type="http://schemas.openxmlformats.org/officeDocument/2006/relationships/slide" Target="/ppt/slides/slide1.xml" Id="R0f56bb4c44474eca" /><Relationship Type="http://schemas.openxmlformats.org/officeDocument/2006/relationships/slide" Target="/ppt/slides/slide2.xml" Id="R2bae4efbc1ab450d" /><Relationship Type="http://schemas.openxmlformats.org/officeDocument/2006/relationships/slide" Target="/ppt/slides/slide3.xml" Id="Ra8a2db12bfec49c4" /><Relationship Type="http://schemas.openxmlformats.org/officeDocument/2006/relationships/slide" Target="/ppt/slides/slide4.xml" Id="Rde055e874fde4f38" /><Relationship Type="http://schemas.openxmlformats.org/officeDocument/2006/relationships/slide" Target="/ppt/slides/slide5.xml" Id="R8f8343c93da042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495c6932f845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f52092dec4655" /><Relationship Type="http://schemas.openxmlformats.org/officeDocument/2006/relationships/theme" Target="/ppt/slideMasters/theme/theme1.xml" Id="Ra4176d5ddb8846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af52092dec46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cce0066b14e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f3af5f29d41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65a3b94a04f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2f5cc0b0f42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574c58a4f42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MATSKOR SAMDRIFT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MATSKOR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MATSKOR SAMDRIFT DA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MATSKOR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MATSKOR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MATSKOR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Matskårsvegen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knutolematre@hotmail.com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983 357 695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MATSKOR SAMDRIFT DA</a:t>
            </a:r>
          </a:p>
        </p:txBody>
      </p:sp>
    </p:spTree>
  </p:cSld>
  <p:clrMapOvr>
    <a:masterClrMapping xmlns:a="http://schemas.openxmlformats.org/drawingml/2006/main"/>
  </p:clrMapOvr>
</p:sld>
</file>