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b04e87d70c4a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7163d2cea64bae"/>
  </p:sldMasterIdLst>
  <p:sldIdLst>
    <p:sldId xmlns:r="http://schemas.openxmlformats.org/officeDocument/2006/relationships" id="256" r:id="R63784948080f45ce"/>
    <p:sldId xmlns:r="http://schemas.openxmlformats.org/officeDocument/2006/relationships" id="257" r:id="R381669e562b74dad"/>
    <p:sldId xmlns:r="http://schemas.openxmlformats.org/officeDocument/2006/relationships" id="258" r:id="R57b036938cdf4eab"/>
    <p:sldId xmlns:r="http://schemas.openxmlformats.org/officeDocument/2006/relationships" id="259" r:id="R307e3eb052ac478e"/>
    <p:sldId xmlns:r="http://schemas.openxmlformats.org/officeDocument/2006/relationships" id="260" r:id="Reb0d824a66984381"/>
    <p:sldId xmlns:r="http://schemas.openxmlformats.org/officeDocument/2006/relationships" id="261" r:id="Rebab7f0f637340d7"/>
    <p:sldId xmlns:r="http://schemas.openxmlformats.org/officeDocument/2006/relationships" id="262" r:id="Rcf5729436e754f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7163d2cea64bae" /><Relationship Type="http://schemas.openxmlformats.org/officeDocument/2006/relationships/slide" Target="/ppt/slides/slide1.xml" Id="R63784948080f45ce" /><Relationship Type="http://schemas.openxmlformats.org/officeDocument/2006/relationships/slide" Target="/ppt/slides/slide2.xml" Id="R381669e562b74dad" /><Relationship Type="http://schemas.openxmlformats.org/officeDocument/2006/relationships/slide" Target="/ppt/slides/slide3.xml" Id="R57b036938cdf4eab" /><Relationship Type="http://schemas.openxmlformats.org/officeDocument/2006/relationships/slide" Target="/ppt/slides/slide4.xml" Id="R307e3eb052ac478e" /><Relationship Type="http://schemas.openxmlformats.org/officeDocument/2006/relationships/slide" Target="/ppt/slides/slide5.xml" Id="Reb0d824a66984381" /><Relationship Type="http://schemas.openxmlformats.org/officeDocument/2006/relationships/slide" Target="/ppt/slides/slide6.xml" Id="Rebab7f0f637340d7" /><Relationship Type="http://schemas.openxmlformats.org/officeDocument/2006/relationships/slide" Target="/ppt/slides/slide7.xml" Id="Rcf5729436e754f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7d359ea82441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7c7e251d24fce" /><Relationship Type="http://schemas.openxmlformats.org/officeDocument/2006/relationships/theme" Target="/ppt/slideMasters/theme/theme1.xml" Id="Rea2e510496c74c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57c7e251d24f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6bf6aa3ea4e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b943f0fb146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8b3c868614c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b1058b55748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c7e46b0994d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d5e15f2b746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c1da0222f4f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TOR-ARN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TOR-ARN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TOR-ARN AS ble etablert [år] og holder til i Sirevåg.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TOR-ARN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TOR-ARN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TOR-ARN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224 128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7 196 419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7 198 076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TOR-ARN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AINA SIREVÅG THOMASSEN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GRETHE SIREVÅG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 SIREVÅG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TOR-ARN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Skaret 9, Ogna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4364 Sirevåg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jarlsirevag@lyse.net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983 363 539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TOR-ARN AS</a:t>
            </a:r>
          </a:p>
        </p:txBody>
      </p:sp>
    </p:spTree>
  </p:cSld>
  <p:clrMapOvr>
    <a:masterClrMapping xmlns:a="http://schemas.openxmlformats.org/drawingml/2006/main"/>
  </p:clrMapOvr>
</p:sld>
</file>