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deab0412fd41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56411073214b63"/>
  </p:sldMasterIdLst>
  <p:sldIdLst>
    <p:sldId xmlns:r="http://schemas.openxmlformats.org/officeDocument/2006/relationships" id="256" r:id="Rb2e68a727f5f42a7"/>
    <p:sldId xmlns:r="http://schemas.openxmlformats.org/officeDocument/2006/relationships" id="257" r:id="R6047ae3b49b94965"/>
    <p:sldId xmlns:r="http://schemas.openxmlformats.org/officeDocument/2006/relationships" id="258" r:id="R2863732f1ef54801"/>
    <p:sldId xmlns:r="http://schemas.openxmlformats.org/officeDocument/2006/relationships" id="259" r:id="R2040347fecbb42a6"/>
    <p:sldId xmlns:r="http://schemas.openxmlformats.org/officeDocument/2006/relationships" id="260" r:id="R12c2e8b2f7d04834"/>
    <p:sldId xmlns:r="http://schemas.openxmlformats.org/officeDocument/2006/relationships" id="261" r:id="R3111a49075d248c7"/>
    <p:sldId xmlns:r="http://schemas.openxmlformats.org/officeDocument/2006/relationships" id="262" r:id="R434f5f2b243e4d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6411073214b63" /><Relationship Type="http://schemas.openxmlformats.org/officeDocument/2006/relationships/slide" Target="/ppt/slides/slide1.xml" Id="Rb2e68a727f5f42a7" /><Relationship Type="http://schemas.openxmlformats.org/officeDocument/2006/relationships/slide" Target="/ppt/slides/slide2.xml" Id="R6047ae3b49b94965" /><Relationship Type="http://schemas.openxmlformats.org/officeDocument/2006/relationships/slide" Target="/ppt/slides/slide3.xml" Id="R2863732f1ef54801" /><Relationship Type="http://schemas.openxmlformats.org/officeDocument/2006/relationships/slide" Target="/ppt/slides/slide4.xml" Id="R2040347fecbb42a6" /><Relationship Type="http://schemas.openxmlformats.org/officeDocument/2006/relationships/slide" Target="/ppt/slides/slide5.xml" Id="R12c2e8b2f7d04834" /><Relationship Type="http://schemas.openxmlformats.org/officeDocument/2006/relationships/slide" Target="/ppt/slides/slide6.xml" Id="R3111a49075d248c7" /><Relationship Type="http://schemas.openxmlformats.org/officeDocument/2006/relationships/slide" Target="/ppt/slides/slide7.xml" Id="R434f5f2b243e4d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d17031c2647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b6ef889b504021" /><Relationship Type="http://schemas.openxmlformats.org/officeDocument/2006/relationships/theme" Target="/ppt/slideMasters/theme/theme1.xml" Id="Rec5cd6851db640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b6ef889b5040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8a49a37064f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dcbdb498240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345921cae74f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71fbb10e648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7b04ef18545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1c4ef523e48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6f827aa2249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BLUE TULIP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BLUE TULIP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2 054 484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2 022 293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5 937 917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16 067 695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16 105 776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ERIKSRØD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11A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leif@bluetulip.no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983 365 906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BLUE TULIP AS</a:t>
            </a:r>
          </a:p>
        </p:txBody>
      </p:sp>
    </p:spTree>
  </p:cSld>
  <p:clrMapOvr>
    <a:masterClrMapping xmlns:a="http://schemas.openxmlformats.org/drawingml/2006/main"/>
  </p:clrMapOvr>
</p:sld>
</file>