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6b65944d9e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dc94c69b6949df"/>
  </p:sldMasterIdLst>
  <p:sldIdLst>
    <p:sldId xmlns:r="http://schemas.openxmlformats.org/officeDocument/2006/relationships" id="256" r:id="R1e112a524ece4f6c"/>
    <p:sldId xmlns:r="http://schemas.openxmlformats.org/officeDocument/2006/relationships" id="257" r:id="Rc21469b7cf904129"/>
    <p:sldId xmlns:r="http://schemas.openxmlformats.org/officeDocument/2006/relationships" id="258" r:id="Rf5ce33d5431847a6"/>
    <p:sldId xmlns:r="http://schemas.openxmlformats.org/officeDocument/2006/relationships" id="259" r:id="R6fdf9dc317f748ca"/>
    <p:sldId xmlns:r="http://schemas.openxmlformats.org/officeDocument/2006/relationships" id="260" r:id="R9e3b429c6cf94c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c94c69b6949df" /><Relationship Type="http://schemas.openxmlformats.org/officeDocument/2006/relationships/slide" Target="/ppt/slides/slide1.xml" Id="R1e112a524ece4f6c" /><Relationship Type="http://schemas.openxmlformats.org/officeDocument/2006/relationships/slide" Target="/ppt/slides/slide2.xml" Id="Rc21469b7cf904129" /><Relationship Type="http://schemas.openxmlformats.org/officeDocument/2006/relationships/slide" Target="/ppt/slides/slide3.xml" Id="Rf5ce33d5431847a6" /><Relationship Type="http://schemas.openxmlformats.org/officeDocument/2006/relationships/slide" Target="/ppt/slides/slide4.xml" Id="R6fdf9dc317f748ca" /><Relationship Type="http://schemas.openxmlformats.org/officeDocument/2006/relationships/slide" Target="/ppt/slides/slide5.xml" Id="R9e3b429c6cf94c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53bdbdc614f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5e1dea52a46af" /><Relationship Type="http://schemas.openxmlformats.org/officeDocument/2006/relationships/theme" Target="/ppt/slideMasters/theme/theme1.xml" Id="R55f9064327584a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5e1dea52a46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f6110cbc343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3b45c0f7849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cc70d4d8a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3c349b03b43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7391d45dd47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RINGJORD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RINGJORD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