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e713dcf41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44f987c05468b"/>
  </p:sldMasterIdLst>
  <p:sldIdLst>
    <p:sldId xmlns:r="http://schemas.openxmlformats.org/officeDocument/2006/relationships" id="256" r:id="Refdcf1f6297d45e8"/>
    <p:sldId xmlns:r="http://schemas.openxmlformats.org/officeDocument/2006/relationships" id="257" r:id="R179a9968ab6a4708"/>
    <p:sldId xmlns:r="http://schemas.openxmlformats.org/officeDocument/2006/relationships" id="258" r:id="R71d11575efed4aaf"/>
    <p:sldId xmlns:r="http://schemas.openxmlformats.org/officeDocument/2006/relationships" id="259" r:id="R5f97139d83644fb8"/>
    <p:sldId xmlns:r="http://schemas.openxmlformats.org/officeDocument/2006/relationships" id="260" r:id="Rc2a5d8b1763443e7"/>
    <p:sldId xmlns:r="http://schemas.openxmlformats.org/officeDocument/2006/relationships" id="261" r:id="R0aaaa84cacc24d06"/>
    <p:sldId xmlns:r="http://schemas.openxmlformats.org/officeDocument/2006/relationships" id="262" r:id="Rb1add984c4674c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44f987c05468b" /><Relationship Type="http://schemas.openxmlformats.org/officeDocument/2006/relationships/slide" Target="/ppt/slides/slide1.xml" Id="Refdcf1f6297d45e8" /><Relationship Type="http://schemas.openxmlformats.org/officeDocument/2006/relationships/slide" Target="/ppt/slides/slide2.xml" Id="R179a9968ab6a4708" /><Relationship Type="http://schemas.openxmlformats.org/officeDocument/2006/relationships/slide" Target="/ppt/slides/slide3.xml" Id="R71d11575efed4aaf" /><Relationship Type="http://schemas.openxmlformats.org/officeDocument/2006/relationships/slide" Target="/ppt/slides/slide4.xml" Id="R5f97139d83644fb8" /><Relationship Type="http://schemas.openxmlformats.org/officeDocument/2006/relationships/slide" Target="/ppt/slides/slide5.xml" Id="Rc2a5d8b1763443e7" /><Relationship Type="http://schemas.openxmlformats.org/officeDocument/2006/relationships/slide" Target="/ppt/slides/slide6.xml" Id="R0aaaa84cacc24d06" /><Relationship Type="http://schemas.openxmlformats.org/officeDocument/2006/relationships/slide" Target="/ppt/slides/slide7.xml" Id="Rb1add984c4674c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908f22d81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ddd137724a1e" /><Relationship Type="http://schemas.openxmlformats.org/officeDocument/2006/relationships/theme" Target="/ppt/slideMasters/theme/theme1.xml" Id="R595556362cb3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addd13772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eb04b49c4f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68547262f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d844e3769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e1920f4a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0a2d12d6a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e19022334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1b90c883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HAVFLUD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HAVFLUD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19 795 962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15 689 237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12 154 313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9 354 859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16 245 660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JOSTEIN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GEIR-ARVE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Jostein Husevåg, Gate 3 120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HAVFLUD AS</a:t>
            </a:r>
          </a:p>
        </p:txBody>
      </p:sp>
    </p:spTree>
  </p:cSld>
  <p:clrMapOvr>
    <a:masterClrMapping xmlns:a="http://schemas.openxmlformats.org/drawingml/2006/main"/>
  </p:clrMapOvr>
</p:sld>
</file>