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bf925cede4d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7804d9b984ca2"/>
  </p:sldMasterIdLst>
  <p:sldIdLst>
    <p:sldId xmlns:r="http://schemas.openxmlformats.org/officeDocument/2006/relationships" id="256" r:id="Rc24be40ddc8040ab"/>
    <p:sldId xmlns:r="http://schemas.openxmlformats.org/officeDocument/2006/relationships" id="257" r:id="R8cf380e2345c43a1"/>
    <p:sldId xmlns:r="http://schemas.openxmlformats.org/officeDocument/2006/relationships" id="258" r:id="Rd39228116c614752"/>
    <p:sldId xmlns:r="http://schemas.openxmlformats.org/officeDocument/2006/relationships" id="259" r:id="Re114a3df3aa942ca"/>
    <p:sldId xmlns:r="http://schemas.openxmlformats.org/officeDocument/2006/relationships" id="260" r:id="R76505181335a4421"/>
    <p:sldId xmlns:r="http://schemas.openxmlformats.org/officeDocument/2006/relationships" id="261" r:id="Rbf5b215828824db2"/>
    <p:sldId xmlns:r="http://schemas.openxmlformats.org/officeDocument/2006/relationships" id="262" r:id="Rf7f1a90e7c61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7804d9b984ca2" /><Relationship Type="http://schemas.openxmlformats.org/officeDocument/2006/relationships/slide" Target="/ppt/slides/slide1.xml" Id="Rc24be40ddc8040ab" /><Relationship Type="http://schemas.openxmlformats.org/officeDocument/2006/relationships/slide" Target="/ppt/slides/slide2.xml" Id="R8cf380e2345c43a1" /><Relationship Type="http://schemas.openxmlformats.org/officeDocument/2006/relationships/slide" Target="/ppt/slides/slide3.xml" Id="Rd39228116c614752" /><Relationship Type="http://schemas.openxmlformats.org/officeDocument/2006/relationships/slide" Target="/ppt/slides/slide4.xml" Id="Re114a3df3aa942ca" /><Relationship Type="http://schemas.openxmlformats.org/officeDocument/2006/relationships/slide" Target="/ppt/slides/slide5.xml" Id="R76505181335a4421" /><Relationship Type="http://schemas.openxmlformats.org/officeDocument/2006/relationships/slide" Target="/ppt/slides/slide6.xml" Id="Rbf5b215828824db2" /><Relationship Type="http://schemas.openxmlformats.org/officeDocument/2006/relationships/slide" Target="/ppt/slides/slide7.xml" Id="Rf7f1a90e7c61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a50e3866342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e476358124832" /><Relationship Type="http://schemas.openxmlformats.org/officeDocument/2006/relationships/theme" Target="/ppt/slideMasters/theme/theme1.xml" Id="Rc01588f938a8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4e4763581248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753ba9446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9b9c97d7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993ed64f041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5e2be3e441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6cca19fd1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21b0b786b45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baebd5f58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COMPARTNER TELETEKNIKK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COMPARTNER TELETEKNIKK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5 410 815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4 754 483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THAMS BREVIK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SEIPAJÆRVI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20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www.compartner.com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983 401 708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COMPARTNER TELETEKNIKK AS</a:t>
            </a:r>
          </a:p>
        </p:txBody>
      </p:sp>
    </p:spTree>
  </p:cSld>
  <p:clrMapOvr>
    <a:masterClrMapping xmlns:a="http://schemas.openxmlformats.org/drawingml/2006/main"/>
  </p:clrMapOvr>
</p:sld>
</file>