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ec295c0dda4a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ae98b5bb9c4d55"/>
  </p:sldMasterIdLst>
  <p:sldIdLst>
    <p:sldId xmlns:r="http://schemas.openxmlformats.org/officeDocument/2006/relationships" id="256" r:id="Rcdd1a0ed950c4419"/>
    <p:sldId xmlns:r="http://schemas.openxmlformats.org/officeDocument/2006/relationships" id="257" r:id="R25868c44154d4809"/>
    <p:sldId xmlns:r="http://schemas.openxmlformats.org/officeDocument/2006/relationships" id="258" r:id="R79edaa4c359a46f2"/>
    <p:sldId xmlns:r="http://schemas.openxmlformats.org/officeDocument/2006/relationships" id="259" r:id="R62e292ba1cb545ed"/>
    <p:sldId xmlns:r="http://schemas.openxmlformats.org/officeDocument/2006/relationships" id="260" r:id="Rf7ed806cd21d4aaf"/>
    <p:sldId xmlns:r="http://schemas.openxmlformats.org/officeDocument/2006/relationships" id="261" r:id="R1165c0fdd0a94d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e98b5bb9c4d55" /><Relationship Type="http://schemas.openxmlformats.org/officeDocument/2006/relationships/slide" Target="/ppt/slides/slide1.xml" Id="Rcdd1a0ed950c4419" /><Relationship Type="http://schemas.openxmlformats.org/officeDocument/2006/relationships/slide" Target="/ppt/slides/slide2.xml" Id="R25868c44154d4809" /><Relationship Type="http://schemas.openxmlformats.org/officeDocument/2006/relationships/slide" Target="/ppt/slides/slide3.xml" Id="R79edaa4c359a46f2" /><Relationship Type="http://schemas.openxmlformats.org/officeDocument/2006/relationships/slide" Target="/ppt/slides/slide4.xml" Id="R62e292ba1cb545ed" /><Relationship Type="http://schemas.openxmlformats.org/officeDocument/2006/relationships/slide" Target="/ppt/slides/slide5.xml" Id="Rf7ed806cd21d4aaf" /><Relationship Type="http://schemas.openxmlformats.org/officeDocument/2006/relationships/slide" Target="/ppt/slides/slide6.xml" Id="R1165c0fdd0a94d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5a9fe0c72946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32d12c6e54710" /><Relationship Type="http://schemas.openxmlformats.org/officeDocument/2006/relationships/theme" Target="/ppt/slideMasters/theme/theme1.xml" Id="Rc2bc93f8558645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432d12c6e547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a1c3556214f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eda0bd84b43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1a6ea93bc40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770d9a46443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ea97452a5a40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7373d628ec4e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HIGH PRESSURE INNOVATION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HIGH PRESSURE INNOVATION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WELLTEC DENMARK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983 401 821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HIGH PRESSURE INNOVATION AS</a:t>
            </a:r>
          </a:p>
        </p:txBody>
      </p:sp>
    </p:spTree>
  </p:cSld>
  <p:clrMapOvr>
    <a:masterClrMapping xmlns:a="http://schemas.openxmlformats.org/drawingml/2006/main"/>
  </p:clrMapOvr>
</p:sld>
</file>