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62ebd1b1874f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e45ba8eb704c7d"/>
  </p:sldMasterIdLst>
  <p:sldIdLst>
    <p:sldId xmlns:r="http://schemas.openxmlformats.org/officeDocument/2006/relationships" id="256" r:id="R2052fc1c16a049e2"/>
    <p:sldId xmlns:r="http://schemas.openxmlformats.org/officeDocument/2006/relationships" id="257" r:id="R35044572239d4293"/>
    <p:sldId xmlns:r="http://schemas.openxmlformats.org/officeDocument/2006/relationships" id="258" r:id="R5f5230a210ca4bb6"/>
    <p:sldId xmlns:r="http://schemas.openxmlformats.org/officeDocument/2006/relationships" id="259" r:id="R29ed8f06b61c44aa"/>
    <p:sldId xmlns:r="http://schemas.openxmlformats.org/officeDocument/2006/relationships" id="260" r:id="Rfeea2e6e9abb43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e45ba8eb704c7d" /><Relationship Type="http://schemas.openxmlformats.org/officeDocument/2006/relationships/slide" Target="/ppt/slides/slide1.xml" Id="R2052fc1c16a049e2" /><Relationship Type="http://schemas.openxmlformats.org/officeDocument/2006/relationships/slide" Target="/ppt/slides/slide2.xml" Id="R35044572239d4293" /><Relationship Type="http://schemas.openxmlformats.org/officeDocument/2006/relationships/slide" Target="/ppt/slides/slide3.xml" Id="R5f5230a210ca4bb6" /><Relationship Type="http://schemas.openxmlformats.org/officeDocument/2006/relationships/slide" Target="/ppt/slides/slide4.xml" Id="R29ed8f06b61c44aa" /><Relationship Type="http://schemas.openxmlformats.org/officeDocument/2006/relationships/slide" Target="/ppt/slides/slide5.xml" Id="Rfeea2e6e9abb43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27de6d4a5b44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5c1501d5641a3" /><Relationship Type="http://schemas.openxmlformats.org/officeDocument/2006/relationships/theme" Target="/ppt/slideMasters/theme/theme1.xml" Id="R39e52bed587f44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25c1501d5641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9f3a0b4a947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52f6eda914c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5ac61f96845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0b97b888b41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3b8df6ae54f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AUSTRUD DESIGN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AUSTRUD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AUSTRUD DESIGN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AUSTRUD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AUSTRUD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AUSTRUD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983 424 708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AUSTRUD DESIGN AS</a:t>
            </a:r>
          </a:p>
        </p:txBody>
      </p:sp>
    </p:spTree>
  </p:cSld>
  <p:clrMapOvr>
    <a:masterClrMapping xmlns:a="http://schemas.openxmlformats.org/drawingml/2006/main"/>
  </p:clrMapOvr>
</p:sld>
</file>