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f42b0335ba47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b3d3acdb504211"/>
  </p:sldMasterIdLst>
  <p:sldIdLst>
    <p:sldId xmlns:r="http://schemas.openxmlformats.org/officeDocument/2006/relationships" id="256" r:id="Rfa8bfb5c2bfe4e3e"/>
    <p:sldId xmlns:r="http://schemas.openxmlformats.org/officeDocument/2006/relationships" id="257" r:id="Red5c4f74de66441b"/>
    <p:sldId xmlns:r="http://schemas.openxmlformats.org/officeDocument/2006/relationships" id="258" r:id="R95dc302108104c92"/>
    <p:sldId xmlns:r="http://schemas.openxmlformats.org/officeDocument/2006/relationships" id="259" r:id="Rf1ad0a72417a40bc"/>
    <p:sldId xmlns:r="http://schemas.openxmlformats.org/officeDocument/2006/relationships" id="260" r:id="R07cdc6ec01834ccc"/>
    <p:sldId xmlns:r="http://schemas.openxmlformats.org/officeDocument/2006/relationships" id="261" r:id="R91cb0be2a6094e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b3d3acdb504211" /><Relationship Type="http://schemas.openxmlformats.org/officeDocument/2006/relationships/slide" Target="/ppt/slides/slide1.xml" Id="Rfa8bfb5c2bfe4e3e" /><Relationship Type="http://schemas.openxmlformats.org/officeDocument/2006/relationships/slide" Target="/ppt/slides/slide2.xml" Id="Red5c4f74de66441b" /><Relationship Type="http://schemas.openxmlformats.org/officeDocument/2006/relationships/slide" Target="/ppt/slides/slide3.xml" Id="R95dc302108104c92" /><Relationship Type="http://schemas.openxmlformats.org/officeDocument/2006/relationships/slide" Target="/ppt/slides/slide4.xml" Id="Rf1ad0a72417a40bc" /><Relationship Type="http://schemas.openxmlformats.org/officeDocument/2006/relationships/slide" Target="/ppt/slides/slide5.xml" Id="R07cdc6ec01834ccc" /><Relationship Type="http://schemas.openxmlformats.org/officeDocument/2006/relationships/slide" Target="/ppt/slides/slide6.xml" Id="R91cb0be2a6094e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d47dc02c0541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cf6ad8a4f448a" /><Relationship Type="http://schemas.openxmlformats.org/officeDocument/2006/relationships/theme" Target="/ppt/slideMasters/theme/theme1.xml" Id="R3056756114e04c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acf6ad8a4f44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fc7ea75b34f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c17c7ebca48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2eac2bde945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bebe73e5247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8c326d65a4a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33c2b0a7442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DERIGA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DERIGA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DREAMSPRING AS  –  27,4 %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INCENTO AS  –  27,4 %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NAOS AS  –  27,4 %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BYGGTEKNIKK DRIFT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AUNE ANDERS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ØSTBY ERIK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983 427 839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DERIGA AS</a:t>
            </a:r>
          </a:p>
        </p:txBody>
      </p:sp>
    </p:spTree>
  </p:cSld>
  <p:clrMapOvr>
    <a:masterClrMapping xmlns:a="http://schemas.openxmlformats.org/drawingml/2006/main"/>
  </p:clrMapOvr>
</p:sld>
</file>