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1a8998edd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365f7da21409b"/>
  </p:sldMasterIdLst>
  <p:sldIdLst>
    <p:sldId xmlns:r="http://schemas.openxmlformats.org/officeDocument/2006/relationships" id="256" r:id="R6836401ea28a4c09"/>
    <p:sldId xmlns:r="http://schemas.openxmlformats.org/officeDocument/2006/relationships" id="257" r:id="R7b81a891e2594a7d"/>
    <p:sldId xmlns:r="http://schemas.openxmlformats.org/officeDocument/2006/relationships" id="258" r:id="Re9aaa6dbfd4746e4"/>
    <p:sldId xmlns:r="http://schemas.openxmlformats.org/officeDocument/2006/relationships" id="259" r:id="Reb5ee3dd23f34895"/>
    <p:sldId xmlns:r="http://schemas.openxmlformats.org/officeDocument/2006/relationships" id="260" r:id="Rbc961ac5783a48c4"/>
    <p:sldId xmlns:r="http://schemas.openxmlformats.org/officeDocument/2006/relationships" id="261" r:id="R7b2f44c55397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365f7da21409b" /><Relationship Type="http://schemas.openxmlformats.org/officeDocument/2006/relationships/slide" Target="/ppt/slides/slide1.xml" Id="R6836401ea28a4c09" /><Relationship Type="http://schemas.openxmlformats.org/officeDocument/2006/relationships/slide" Target="/ppt/slides/slide2.xml" Id="R7b81a891e2594a7d" /><Relationship Type="http://schemas.openxmlformats.org/officeDocument/2006/relationships/slide" Target="/ppt/slides/slide3.xml" Id="Re9aaa6dbfd4746e4" /><Relationship Type="http://schemas.openxmlformats.org/officeDocument/2006/relationships/slide" Target="/ppt/slides/slide4.xml" Id="Reb5ee3dd23f34895" /><Relationship Type="http://schemas.openxmlformats.org/officeDocument/2006/relationships/slide" Target="/ppt/slides/slide5.xml" Id="Rbc961ac5783a48c4" /><Relationship Type="http://schemas.openxmlformats.org/officeDocument/2006/relationships/slide" Target="/ppt/slides/slide6.xml" Id="R7b2f44c55397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f0b29ce71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610ae3c504d8f" /><Relationship Type="http://schemas.openxmlformats.org/officeDocument/2006/relationships/theme" Target="/ppt/slideMasters/theme/theme1.xml" Id="Rfdb939461a00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610ae3c50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49368c01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f0cf6f98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08fde296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ae20c114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bfd45a90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c76d275b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