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476ffaa78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83065023c445d"/>
  </p:sldMasterIdLst>
  <p:sldIdLst>
    <p:sldId xmlns:r="http://schemas.openxmlformats.org/officeDocument/2006/relationships" id="256" r:id="R92a38a2f74eb4d49"/>
    <p:sldId xmlns:r="http://schemas.openxmlformats.org/officeDocument/2006/relationships" id="257" r:id="R1cfd18e3ff874ee7"/>
    <p:sldId xmlns:r="http://schemas.openxmlformats.org/officeDocument/2006/relationships" id="258" r:id="Rcc017dec65e54e11"/>
    <p:sldId xmlns:r="http://schemas.openxmlformats.org/officeDocument/2006/relationships" id="259" r:id="R3c018ad7e4d54b81"/>
    <p:sldId xmlns:r="http://schemas.openxmlformats.org/officeDocument/2006/relationships" id="260" r:id="Rc06e75d8aec04270"/>
    <p:sldId xmlns:r="http://schemas.openxmlformats.org/officeDocument/2006/relationships" id="261" r:id="Rb1f4249e4f5d412d"/>
    <p:sldId xmlns:r="http://schemas.openxmlformats.org/officeDocument/2006/relationships" id="262" r:id="R70c1937b5188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83065023c445d" /><Relationship Type="http://schemas.openxmlformats.org/officeDocument/2006/relationships/slide" Target="/ppt/slides/slide1.xml" Id="R92a38a2f74eb4d49" /><Relationship Type="http://schemas.openxmlformats.org/officeDocument/2006/relationships/slide" Target="/ppt/slides/slide2.xml" Id="R1cfd18e3ff874ee7" /><Relationship Type="http://schemas.openxmlformats.org/officeDocument/2006/relationships/slide" Target="/ppt/slides/slide3.xml" Id="Rcc017dec65e54e11" /><Relationship Type="http://schemas.openxmlformats.org/officeDocument/2006/relationships/slide" Target="/ppt/slides/slide4.xml" Id="R3c018ad7e4d54b81" /><Relationship Type="http://schemas.openxmlformats.org/officeDocument/2006/relationships/slide" Target="/ppt/slides/slide5.xml" Id="Rc06e75d8aec04270" /><Relationship Type="http://schemas.openxmlformats.org/officeDocument/2006/relationships/slide" Target="/ppt/slides/slide6.xml" Id="Rb1f4249e4f5d412d" /><Relationship Type="http://schemas.openxmlformats.org/officeDocument/2006/relationships/slide" Target="/ppt/slides/slide7.xml" Id="R70c1937b5188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9b1916512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c797373204cef" /><Relationship Type="http://schemas.openxmlformats.org/officeDocument/2006/relationships/theme" Target="/ppt/slideMasters/theme/theme1.xml" Id="Rd4dd6ad837cf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c79737320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d1309d9bd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24ccc653d47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64a3f09fd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383e5d8cc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4054169a4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57cfeffbf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62816685f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18 060 110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HARALD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08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