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54a143c01942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067ee8e28144d9"/>
  </p:sldMasterIdLst>
  <p:sldIdLst>
    <p:sldId xmlns:r="http://schemas.openxmlformats.org/officeDocument/2006/relationships" id="256" r:id="R213650c0962b43d8"/>
    <p:sldId xmlns:r="http://schemas.openxmlformats.org/officeDocument/2006/relationships" id="257" r:id="R0af28f3e66cf4539"/>
    <p:sldId xmlns:r="http://schemas.openxmlformats.org/officeDocument/2006/relationships" id="258" r:id="R579bdd229af94be8"/>
    <p:sldId xmlns:r="http://schemas.openxmlformats.org/officeDocument/2006/relationships" id="259" r:id="R37ec7259e72e4349"/>
    <p:sldId xmlns:r="http://schemas.openxmlformats.org/officeDocument/2006/relationships" id="260" r:id="R489bbf854c6c4735"/>
    <p:sldId xmlns:r="http://schemas.openxmlformats.org/officeDocument/2006/relationships" id="261" r:id="R540fd22a7d844f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067ee8e28144d9" /><Relationship Type="http://schemas.openxmlformats.org/officeDocument/2006/relationships/slide" Target="/ppt/slides/slide1.xml" Id="R213650c0962b43d8" /><Relationship Type="http://schemas.openxmlformats.org/officeDocument/2006/relationships/slide" Target="/ppt/slides/slide2.xml" Id="R0af28f3e66cf4539" /><Relationship Type="http://schemas.openxmlformats.org/officeDocument/2006/relationships/slide" Target="/ppt/slides/slide3.xml" Id="R579bdd229af94be8" /><Relationship Type="http://schemas.openxmlformats.org/officeDocument/2006/relationships/slide" Target="/ppt/slides/slide4.xml" Id="R37ec7259e72e4349" /><Relationship Type="http://schemas.openxmlformats.org/officeDocument/2006/relationships/slide" Target="/ppt/slides/slide5.xml" Id="R489bbf854c6c4735" /><Relationship Type="http://schemas.openxmlformats.org/officeDocument/2006/relationships/slide" Target="/ppt/slides/slide6.xml" Id="R540fd22a7d844f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636a8943cc48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31dfcaadc94b74" /><Relationship Type="http://schemas.openxmlformats.org/officeDocument/2006/relationships/theme" Target="/ppt/slideMasters/theme/theme1.xml" Id="Refec8fbb65104f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31dfcaadc94b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843bdb7d44e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4cface8a441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72fe088fe49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115edc71e042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ccb3db8a146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d400920954f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A4 BOGAFJELL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A4 BOGAFJELL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 SANDNES BOLIGBYGGELAG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983 431 313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A4 BOGAFJELL AS</a:t>
            </a:r>
          </a:p>
        </p:txBody>
      </p:sp>
    </p:spTree>
  </p:cSld>
  <p:clrMapOvr>
    <a:masterClrMapping xmlns:a="http://schemas.openxmlformats.org/drawingml/2006/main"/>
  </p:clrMapOvr>
</p:sld>
</file>