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fb4bc85631443c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b4ea4caa1c54529"/>
  </p:sldMasterIdLst>
  <p:sldIdLst>
    <p:sldId xmlns:r="http://schemas.openxmlformats.org/officeDocument/2006/relationships" id="256" r:id="Ree7dbfb72eff422e"/>
    <p:sldId xmlns:r="http://schemas.openxmlformats.org/officeDocument/2006/relationships" id="257" r:id="R8d3375ffe5204cb9"/>
    <p:sldId xmlns:r="http://schemas.openxmlformats.org/officeDocument/2006/relationships" id="258" r:id="R1d4e808c993c4083"/>
    <p:sldId xmlns:r="http://schemas.openxmlformats.org/officeDocument/2006/relationships" id="259" r:id="Rae32372a30e44e19"/>
    <p:sldId xmlns:r="http://schemas.openxmlformats.org/officeDocument/2006/relationships" id="260" r:id="R9c1332540dfb4242"/>
    <p:sldId xmlns:r="http://schemas.openxmlformats.org/officeDocument/2006/relationships" id="261" r:id="R1c8daf9dfd9e4b46"/>
    <p:sldId xmlns:r="http://schemas.openxmlformats.org/officeDocument/2006/relationships" id="262" r:id="R13517b279a774f1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4ea4caa1c54529" /><Relationship Type="http://schemas.openxmlformats.org/officeDocument/2006/relationships/slide" Target="/ppt/slides/slide1.xml" Id="Ree7dbfb72eff422e" /><Relationship Type="http://schemas.openxmlformats.org/officeDocument/2006/relationships/slide" Target="/ppt/slides/slide2.xml" Id="R8d3375ffe5204cb9" /><Relationship Type="http://schemas.openxmlformats.org/officeDocument/2006/relationships/slide" Target="/ppt/slides/slide3.xml" Id="R1d4e808c993c4083" /><Relationship Type="http://schemas.openxmlformats.org/officeDocument/2006/relationships/slide" Target="/ppt/slides/slide4.xml" Id="Rae32372a30e44e19" /><Relationship Type="http://schemas.openxmlformats.org/officeDocument/2006/relationships/slide" Target="/ppt/slides/slide5.xml" Id="R9c1332540dfb4242" /><Relationship Type="http://schemas.openxmlformats.org/officeDocument/2006/relationships/slide" Target="/ppt/slides/slide6.xml" Id="R1c8daf9dfd9e4b46" /><Relationship Type="http://schemas.openxmlformats.org/officeDocument/2006/relationships/slide" Target="/ppt/slides/slide7.xml" Id="R13517b279a774f1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b9242ccbcc41b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d9176d7adb4114" /><Relationship Type="http://schemas.openxmlformats.org/officeDocument/2006/relationships/theme" Target="/ppt/slideMasters/theme/theme1.xml" Id="R14952c8e847a43c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0d9176d7adb41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862929dd4649c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d780522f8941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16439b5ea448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0fd97affe8477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93c1c9ea4342f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5fccfae70d497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60f2de57e548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MATHINCO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MATHINCO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MATHINCO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MATHINCO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MATHINCO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MATHINCO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−27 892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192 113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11 076 588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11 137 124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MATHINCO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MATHIAS STRØMSTAD FOSSUM  –  99,0 %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PEDER FOSSUM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MATHINCO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Klingenberggata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83 50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983 435 548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MATHINCO AS</a:t>
            </a:r>
          </a:p>
        </p:txBody>
      </p:sp>
    </p:spTree>
  </p:cSld>
  <p:clrMapOvr>
    <a:masterClrMapping xmlns:a="http://schemas.openxmlformats.org/drawingml/2006/main"/>
  </p:clrMapOvr>
</p:sld>
</file>