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d9612b3d0b48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3128bd916e4ea0"/>
  </p:sldMasterIdLst>
  <p:sldIdLst>
    <p:sldId xmlns:r="http://schemas.openxmlformats.org/officeDocument/2006/relationships" id="256" r:id="Reeb00fb884f347c7"/>
    <p:sldId xmlns:r="http://schemas.openxmlformats.org/officeDocument/2006/relationships" id="257" r:id="Red15ea3eff1941d4"/>
    <p:sldId xmlns:r="http://schemas.openxmlformats.org/officeDocument/2006/relationships" id="258" r:id="Raf6d718659624969"/>
    <p:sldId xmlns:r="http://schemas.openxmlformats.org/officeDocument/2006/relationships" id="259" r:id="Rb533cd488371422c"/>
    <p:sldId xmlns:r="http://schemas.openxmlformats.org/officeDocument/2006/relationships" id="260" r:id="Rbf4de89d8858480b"/>
    <p:sldId xmlns:r="http://schemas.openxmlformats.org/officeDocument/2006/relationships" id="261" r:id="R68114d8c7f4f47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3128bd916e4ea0" /><Relationship Type="http://schemas.openxmlformats.org/officeDocument/2006/relationships/slide" Target="/ppt/slides/slide1.xml" Id="Reeb00fb884f347c7" /><Relationship Type="http://schemas.openxmlformats.org/officeDocument/2006/relationships/slide" Target="/ppt/slides/slide2.xml" Id="Red15ea3eff1941d4" /><Relationship Type="http://schemas.openxmlformats.org/officeDocument/2006/relationships/slide" Target="/ppt/slides/slide3.xml" Id="Raf6d718659624969" /><Relationship Type="http://schemas.openxmlformats.org/officeDocument/2006/relationships/slide" Target="/ppt/slides/slide4.xml" Id="Rb533cd488371422c" /><Relationship Type="http://schemas.openxmlformats.org/officeDocument/2006/relationships/slide" Target="/ppt/slides/slide5.xml" Id="Rbf4de89d8858480b" /><Relationship Type="http://schemas.openxmlformats.org/officeDocument/2006/relationships/slide" Target="/ppt/slides/slide6.xml" Id="R68114d8c7f4f47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ea2cf1ef0b46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7615da3e14e8a" /><Relationship Type="http://schemas.openxmlformats.org/officeDocument/2006/relationships/theme" Target="/ppt/slideMasters/theme/theme1.xml" Id="Re1e72f2a3ce54a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77615da3e14e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194b475c649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8951cb1e54e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9e2baa8b54a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813f697f24d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96bebeb2346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b0307ce4f4c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AVAB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AVAB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AVAB NORGE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AVAB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AVAB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AVAB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BØRRE LINBERG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AVAB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Grimevegen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2618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983 446 191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AVAB NORGE AS</a:t>
            </a:r>
          </a:p>
        </p:txBody>
      </p:sp>
    </p:spTree>
  </p:cSld>
  <p:clrMapOvr>
    <a:masterClrMapping xmlns:a="http://schemas.openxmlformats.org/drawingml/2006/main"/>
  </p:clrMapOvr>
</p:sld>
</file>