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c0713a6a8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11552b1cc4911"/>
  </p:sldMasterIdLst>
  <p:sldIdLst>
    <p:sldId xmlns:r="http://schemas.openxmlformats.org/officeDocument/2006/relationships" id="256" r:id="R6adf6c0132464254"/>
    <p:sldId xmlns:r="http://schemas.openxmlformats.org/officeDocument/2006/relationships" id="257" r:id="R0dcd8688064e4bd5"/>
    <p:sldId xmlns:r="http://schemas.openxmlformats.org/officeDocument/2006/relationships" id="258" r:id="R5536a312fbb74bae"/>
    <p:sldId xmlns:r="http://schemas.openxmlformats.org/officeDocument/2006/relationships" id="259" r:id="R5bcc9750826840e5"/>
    <p:sldId xmlns:r="http://schemas.openxmlformats.org/officeDocument/2006/relationships" id="260" r:id="R4e2449284c724fc0"/>
    <p:sldId xmlns:r="http://schemas.openxmlformats.org/officeDocument/2006/relationships" id="261" r:id="R6b431e60cbf2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11552b1cc4911" /><Relationship Type="http://schemas.openxmlformats.org/officeDocument/2006/relationships/slide" Target="/ppt/slides/slide1.xml" Id="R6adf6c0132464254" /><Relationship Type="http://schemas.openxmlformats.org/officeDocument/2006/relationships/slide" Target="/ppt/slides/slide2.xml" Id="R0dcd8688064e4bd5" /><Relationship Type="http://schemas.openxmlformats.org/officeDocument/2006/relationships/slide" Target="/ppt/slides/slide3.xml" Id="R5536a312fbb74bae" /><Relationship Type="http://schemas.openxmlformats.org/officeDocument/2006/relationships/slide" Target="/ppt/slides/slide4.xml" Id="R5bcc9750826840e5" /><Relationship Type="http://schemas.openxmlformats.org/officeDocument/2006/relationships/slide" Target="/ppt/slides/slide5.xml" Id="R4e2449284c724fc0" /><Relationship Type="http://schemas.openxmlformats.org/officeDocument/2006/relationships/slide" Target="/ppt/slides/slide6.xml" Id="R6b431e60cbf2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57448e3a4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edab161d4bf7" /><Relationship Type="http://schemas.openxmlformats.org/officeDocument/2006/relationships/theme" Target="/ppt/slideMasters/theme/theme1.xml" Id="R544d20e8ea6e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fedab161d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66ed5ad4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918a18f8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2a5854b5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3b7de70b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14d53c0b7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f85d03a6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