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9dd1753ece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7d54fd2c24423a"/>
  </p:sldMasterIdLst>
  <p:sldIdLst>
    <p:sldId xmlns:r="http://schemas.openxmlformats.org/officeDocument/2006/relationships" id="256" r:id="R46e7f8b83fbd4c82"/>
    <p:sldId xmlns:r="http://schemas.openxmlformats.org/officeDocument/2006/relationships" id="257" r:id="R4570f46f93db495c"/>
    <p:sldId xmlns:r="http://schemas.openxmlformats.org/officeDocument/2006/relationships" id="258" r:id="R64e2dbe6060e4cf8"/>
    <p:sldId xmlns:r="http://schemas.openxmlformats.org/officeDocument/2006/relationships" id="259" r:id="R2edd54e1190149dd"/>
    <p:sldId xmlns:r="http://schemas.openxmlformats.org/officeDocument/2006/relationships" id="260" r:id="R17924cf465ee40f9"/>
    <p:sldId xmlns:r="http://schemas.openxmlformats.org/officeDocument/2006/relationships" id="261" r:id="R6d451abae7474f7c"/>
    <p:sldId xmlns:r="http://schemas.openxmlformats.org/officeDocument/2006/relationships" id="262" r:id="R649fafc375bc46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d54fd2c24423a" /><Relationship Type="http://schemas.openxmlformats.org/officeDocument/2006/relationships/slide" Target="/ppt/slides/slide1.xml" Id="R46e7f8b83fbd4c82" /><Relationship Type="http://schemas.openxmlformats.org/officeDocument/2006/relationships/slide" Target="/ppt/slides/slide2.xml" Id="R4570f46f93db495c" /><Relationship Type="http://schemas.openxmlformats.org/officeDocument/2006/relationships/slide" Target="/ppt/slides/slide3.xml" Id="R64e2dbe6060e4cf8" /><Relationship Type="http://schemas.openxmlformats.org/officeDocument/2006/relationships/slide" Target="/ppt/slides/slide4.xml" Id="R2edd54e1190149dd" /><Relationship Type="http://schemas.openxmlformats.org/officeDocument/2006/relationships/slide" Target="/ppt/slides/slide5.xml" Id="R17924cf465ee40f9" /><Relationship Type="http://schemas.openxmlformats.org/officeDocument/2006/relationships/slide" Target="/ppt/slides/slide6.xml" Id="R6d451abae7474f7c" /><Relationship Type="http://schemas.openxmlformats.org/officeDocument/2006/relationships/slide" Target="/ppt/slides/slide7.xml" Id="R649fafc375bc46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a1cd029334f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f9e8e68cc4cbe" /><Relationship Type="http://schemas.openxmlformats.org/officeDocument/2006/relationships/theme" Target="/ppt/slideMasters/theme/theme1.xml" Id="R8fc4aaea779946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7f9e8e68cc4c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28a9149254d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525e59e5441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07d5b94be42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d3dea797148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7110af4db4b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de3ea870f4e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e7364a89f45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50 656 946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72 129 307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MAROM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GERD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 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983 453 821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