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f038a2399949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37d706903e48ed"/>
  </p:sldMasterIdLst>
  <p:sldIdLst>
    <p:sldId xmlns:r="http://schemas.openxmlformats.org/officeDocument/2006/relationships" id="256" r:id="R4ac8b49e80d54cf4"/>
    <p:sldId xmlns:r="http://schemas.openxmlformats.org/officeDocument/2006/relationships" id="257" r:id="R7da15bea6a514606"/>
    <p:sldId xmlns:r="http://schemas.openxmlformats.org/officeDocument/2006/relationships" id="258" r:id="Rf8d450c2be4e4103"/>
    <p:sldId xmlns:r="http://schemas.openxmlformats.org/officeDocument/2006/relationships" id="259" r:id="R1eba942a547c432a"/>
    <p:sldId xmlns:r="http://schemas.openxmlformats.org/officeDocument/2006/relationships" id="260" r:id="R864104acd70a4a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7d706903e48ed" /><Relationship Type="http://schemas.openxmlformats.org/officeDocument/2006/relationships/slide" Target="/ppt/slides/slide1.xml" Id="R4ac8b49e80d54cf4" /><Relationship Type="http://schemas.openxmlformats.org/officeDocument/2006/relationships/slide" Target="/ppt/slides/slide2.xml" Id="R7da15bea6a514606" /><Relationship Type="http://schemas.openxmlformats.org/officeDocument/2006/relationships/slide" Target="/ppt/slides/slide3.xml" Id="Rf8d450c2be4e4103" /><Relationship Type="http://schemas.openxmlformats.org/officeDocument/2006/relationships/slide" Target="/ppt/slides/slide4.xml" Id="R1eba942a547c432a" /><Relationship Type="http://schemas.openxmlformats.org/officeDocument/2006/relationships/slide" Target="/ppt/slides/slide5.xml" Id="R864104acd70a4a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bc1552bf04b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b3aa780544b8c" /><Relationship Type="http://schemas.openxmlformats.org/officeDocument/2006/relationships/theme" Target="/ppt/slideMasters/theme/theme1.xml" Id="R3f721e78fea047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eb3aa780544b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e17a1ac5947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b7be04ee844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3fcbfcee64e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467be7cdb4e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e5121081f4e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HUSNES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HUSNES MASKIN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983 454 313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HUSNES MASKIN AS</a:t>
            </a:r>
          </a:p>
        </p:txBody>
      </p:sp>
    </p:spTree>
  </p:cSld>
  <p:clrMapOvr>
    <a:masterClrMapping xmlns:a="http://schemas.openxmlformats.org/drawingml/2006/main"/>
  </p:clrMapOvr>
</p:sld>
</file>