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4e5be3077742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0aaf2b7eeb4f12"/>
  </p:sldMasterIdLst>
  <p:sldIdLst>
    <p:sldId xmlns:r="http://schemas.openxmlformats.org/officeDocument/2006/relationships" id="256" r:id="Rd0c4bfa1d98141e9"/>
    <p:sldId xmlns:r="http://schemas.openxmlformats.org/officeDocument/2006/relationships" id="257" r:id="Rf5bbad2214b74e14"/>
    <p:sldId xmlns:r="http://schemas.openxmlformats.org/officeDocument/2006/relationships" id="258" r:id="R85ae658e2f1d4792"/>
    <p:sldId xmlns:r="http://schemas.openxmlformats.org/officeDocument/2006/relationships" id="259" r:id="Ra32deda541b645cc"/>
    <p:sldId xmlns:r="http://schemas.openxmlformats.org/officeDocument/2006/relationships" id="260" r:id="Rdf0c1cc524534f1e"/>
    <p:sldId xmlns:r="http://schemas.openxmlformats.org/officeDocument/2006/relationships" id="261" r:id="R010309639d4043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aaf2b7eeb4f12" /><Relationship Type="http://schemas.openxmlformats.org/officeDocument/2006/relationships/slide" Target="/ppt/slides/slide1.xml" Id="Rd0c4bfa1d98141e9" /><Relationship Type="http://schemas.openxmlformats.org/officeDocument/2006/relationships/slide" Target="/ppt/slides/slide2.xml" Id="Rf5bbad2214b74e14" /><Relationship Type="http://schemas.openxmlformats.org/officeDocument/2006/relationships/slide" Target="/ppt/slides/slide3.xml" Id="R85ae658e2f1d4792" /><Relationship Type="http://schemas.openxmlformats.org/officeDocument/2006/relationships/slide" Target="/ppt/slides/slide4.xml" Id="Ra32deda541b645cc" /><Relationship Type="http://schemas.openxmlformats.org/officeDocument/2006/relationships/slide" Target="/ppt/slides/slide5.xml" Id="Rdf0c1cc524534f1e" /><Relationship Type="http://schemas.openxmlformats.org/officeDocument/2006/relationships/slide" Target="/ppt/slides/slide6.xml" Id="R010309639d4043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41bbc8aab44d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05e82ba834874" /><Relationship Type="http://schemas.openxmlformats.org/officeDocument/2006/relationships/theme" Target="/ppt/slideMasters/theme/theme1.xml" Id="R481fd3b464f543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205e82ba8348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26558451146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20b584ffd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458cdd7c0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8481188e846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f1da8880c46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f845b4bf9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STRØMMESEN IDAR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STRØMMESEN JOHN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983 458 939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FLOING AS</a:t>
            </a:r>
          </a:p>
        </p:txBody>
      </p:sp>
    </p:spTree>
  </p:cSld>
  <p:clrMapOvr>
    <a:masterClrMapping xmlns:a="http://schemas.openxmlformats.org/drawingml/2006/main"/>
  </p:clrMapOvr>
</p:sld>
</file>