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8e308e127224b1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e91a3112af14add"/>
  </p:sldMasterIdLst>
  <p:sldIdLst>
    <p:sldId xmlns:r="http://schemas.openxmlformats.org/officeDocument/2006/relationships" id="256" r:id="Rdcc444a057194ed2"/>
    <p:sldId xmlns:r="http://schemas.openxmlformats.org/officeDocument/2006/relationships" id="257" r:id="Rf883d63915d04954"/>
    <p:sldId xmlns:r="http://schemas.openxmlformats.org/officeDocument/2006/relationships" id="258" r:id="Rf1da97ca9a474f88"/>
    <p:sldId xmlns:r="http://schemas.openxmlformats.org/officeDocument/2006/relationships" id="259" r:id="Rccaba9eec02a42ab"/>
    <p:sldId xmlns:r="http://schemas.openxmlformats.org/officeDocument/2006/relationships" id="260" r:id="R144d1a28ad1e4010"/>
    <p:sldId xmlns:r="http://schemas.openxmlformats.org/officeDocument/2006/relationships" id="261" r:id="R3371dd6624de455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e91a3112af14add" /><Relationship Type="http://schemas.openxmlformats.org/officeDocument/2006/relationships/slide" Target="/ppt/slides/slide1.xml" Id="Rdcc444a057194ed2" /><Relationship Type="http://schemas.openxmlformats.org/officeDocument/2006/relationships/slide" Target="/ppt/slides/slide2.xml" Id="Rf883d63915d04954" /><Relationship Type="http://schemas.openxmlformats.org/officeDocument/2006/relationships/slide" Target="/ppt/slides/slide3.xml" Id="Rf1da97ca9a474f88" /><Relationship Type="http://schemas.openxmlformats.org/officeDocument/2006/relationships/slide" Target="/ppt/slides/slide4.xml" Id="Rccaba9eec02a42ab" /><Relationship Type="http://schemas.openxmlformats.org/officeDocument/2006/relationships/slide" Target="/ppt/slides/slide5.xml" Id="R144d1a28ad1e4010" /><Relationship Type="http://schemas.openxmlformats.org/officeDocument/2006/relationships/slide" Target="/ppt/slides/slide6.xml" Id="R3371dd6624de455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da0178f769b459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2bb7fd0a4647dd" /><Relationship Type="http://schemas.openxmlformats.org/officeDocument/2006/relationships/theme" Target="/ppt/slideMasters/theme/theme1.xml" Id="Rfbbf60e0766c422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d2bb7fd0a4647d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062e9f147047e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184bdaa84b468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50e9f7f01e4aa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f2966a7fa5400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19ef0c7970441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52191a811b4c2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FJORD1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FJORD1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FJORD1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FJORD1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FJORD1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FJORD1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Strandavegen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6905 Florø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57 75 70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fjord1@fjord1.no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www.fjord1.no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983 472 583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FJORD1 AS</a:t>
            </a:r>
          </a:p>
        </p:txBody>
      </p:sp>
    </p:spTree>
  </p:cSld>
  <p:clrMapOvr>
    <a:masterClrMapping xmlns:a="http://schemas.openxmlformats.org/drawingml/2006/main"/>
  </p:clrMapOvr>
</p:sld>
</file>