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baac1e0ca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2778a874a429d"/>
  </p:sldMasterIdLst>
  <p:sldIdLst>
    <p:sldId xmlns:r="http://schemas.openxmlformats.org/officeDocument/2006/relationships" id="256" r:id="R3ae3c02cc20b4d2b"/>
    <p:sldId xmlns:r="http://schemas.openxmlformats.org/officeDocument/2006/relationships" id="257" r:id="R276be96e40584300"/>
    <p:sldId xmlns:r="http://schemas.openxmlformats.org/officeDocument/2006/relationships" id="258" r:id="Ra1aa3dcbec0d4af0"/>
    <p:sldId xmlns:r="http://schemas.openxmlformats.org/officeDocument/2006/relationships" id="259" r:id="R0c14121141ec4fbd"/>
    <p:sldId xmlns:r="http://schemas.openxmlformats.org/officeDocument/2006/relationships" id="260" r:id="R8018a5aaa49548e4"/>
    <p:sldId xmlns:r="http://schemas.openxmlformats.org/officeDocument/2006/relationships" id="261" r:id="R79a1cdc3e12d4dea"/>
    <p:sldId xmlns:r="http://schemas.openxmlformats.org/officeDocument/2006/relationships" id="262" r:id="R5f61cb520960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2778a874a429d" /><Relationship Type="http://schemas.openxmlformats.org/officeDocument/2006/relationships/slide" Target="/ppt/slides/slide1.xml" Id="R3ae3c02cc20b4d2b" /><Relationship Type="http://schemas.openxmlformats.org/officeDocument/2006/relationships/slide" Target="/ppt/slides/slide2.xml" Id="R276be96e40584300" /><Relationship Type="http://schemas.openxmlformats.org/officeDocument/2006/relationships/slide" Target="/ppt/slides/slide3.xml" Id="Ra1aa3dcbec0d4af0" /><Relationship Type="http://schemas.openxmlformats.org/officeDocument/2006/relationships/slide" Target="/ppt/slides/slide4.xml" Id="R0c14121141ec4fbd" /><Relationship Type="http://schemas.openxmlformats.org/officeDocument/2006/relationships/slide" Target="/ppt/slides/slide5.xml" Id="R8018a5aaa49548e4" /><Relationship Type="http://schemas.openxmlformats.org/officeDocument/2006/relationships/slide" Target="/ppt/slides/slide6.xml" Id="R79a1cdc3e12d4dea" /><Relationship Type="http://schemas.openxmlformats.org/officeDocument/2006/relationships/slide" Target="/ppt/slides/slide7.xml" Id="R5f61cb520960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447f380cb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f79491b2d4d17" /><Relationship Type="http://schemas.openxmlformats.org/officeDocument/2006/relationships/theme" Target="/ppt/slideMasters/theme/theme1.xml" Id="R77596028b0e4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f79491b2d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b3214201a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e337b26d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63f5f04244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951a155c5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915cd5d3a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ef95bf1449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813de954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3 925 853 000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600 530 000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931 468 000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11 004 289 000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fjord1@fjord1.no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