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2a0afce92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4fefa8bca4252"/>
  </p:sldMasterIdLst>
  <p:sldIdLst>
    <p:sldId xmlns:r="http://schemas.openxmlformats.org/officeDocument/2006/relationships" id="256" r:id="Rec557d1cae814c64"/>
    <p:sldId xmlns:r="http://schemas.openxmlformats.org/officeDocument/2006/relationships" id="257" r:id="Rcd55c101e0d74c09"/>
    <p:sldId xmlns:r="http://schemas.openxmlformats.org/officeDocument/2006/relationships" id="258" r:id="Rafad4a7cb4684f93"/>
    <p:sldId xmlns:r="http://schemas.openxmlformats.org/officeDocument/2006/relationships" id="259" r:id="R5b1b24522c154e61"/>
    <p:sldId xmlns:r="http://schemas.openxmlformats.org/officeDocument/2006/relationships" id="260" r:id="R681875b235b34bfd"/>
    <p:sldId xmlns:r="http://schemas.openxmlformats.org/officeDocument/2006/relationships" id="261" r:id="Rbe69c24280f74f47"/>
    <p:sldId xmlns:r="http://schemas.openxmlformats.org/officeDocument/2006/relationships" id="262" r:id="R0c4d813b5d0946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4fefa8bca4252" /><Relationship Type="http://schemas.openxmlformats.org/officeDocument/2006/relationships/slide" Target="/ppt/slides/slide1.xml" Id="Rec557d1cae814c64" /><Relationship Type="http://schemas.openxmlformats.org/officeDocument/2006/relationships/slide" Target="/ppt/slides/slide2.xml" Id="Rcd55c101e0d74c09" /><Relationship Type="http://schemas.openxmlformats.org/officeDocument/2006/relationships/slide" Target="/ppt/slides/slide3.xml" Id="Rafad4a7cb4684f93" /><Relationship Type="http://schemas.openxmlformats.org/officeDocument/2006/relationships/slide" Target="/ppt/slides/slide4.xml" Id="R5b1b24522c154e61" /><Relationship Type="http://schemas.openxmlformats.org/officeDocument/2006/relationships/slide" Target="/ppt/slides/slide5.xml" Id="R681875b235b34bfd" /><Relationship Type="http://schemas.openxmlformats.org/officeDocument/2006/relationships/slide" Target="/ppt/slides/slide6.xml" Id="Rbe69c24280f74f47" /><Relationship Type="http://schemas.openxmlformats.org/officeDocument/2006/relationships/slide" Target="/ppt/slides/slide7.xml" Id="R0c4d813b5d0946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c587c648547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8793c7cb74fb7" /><Relationship Type="http://schemas.openxmlformats.org/officeDocument/2006/relationships/theme" Target="/ppt/slideMasters/theme/theme1.xml" Id="R5050ac654bea4e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28793c7cb74f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369da96e6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61f19ad7d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2d73b673e46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0848e19144c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d39a805c745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03041e6ed4e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83ce1bd184a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SODVIN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SODVIN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111 130 001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6 864 944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4 720 227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87 456 299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117 831 790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SODVIN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983 474 594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AS</a:t>
            </a:r>
          </a:p>
        </p:txBody>
      </p:sp>
    </p:spTree>
  </p:cSld>
  <p:clrMapOvr>
    <a:masterClrMapping xmlns:a="http://schemas.openxmlformats.org/drawingml/2006/main"/>
  </p:clrMapOvr>
</p:sld>
</file>