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ee79b890c94d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b2a4d28a434296"/>
  </p:sldMasterIdLst>
  <p:sldIdLst>
    <p:sldId xmlns:r="http://schemas.openxmlformats.org/officeDocument/2006/relationships" id="256" r:id="R23897747c3234cb8"/>
    <p:sldId xmlns:r="http://schemas.openxmlformats.org/officeDocument/2006/relationships" id="257" r:id="Re058650c91b74bc9"/>
    <p:sldId xmlns:r="http://schemas.openxmlformats.org/officeDocument/2006/relationships" id="258" r:id="R01e723299122492b"/>
    <p:sldId xmlns:r="http://schemas.openxmlformats.org/officeDocument/2006/relationships" id="259" r:id="R9bf3055b91a147c0"/>
    <p:sldId xmlns:r="http://schemas.openxmlformats.org/officeDocument/2006/relationships" id="260" r:id="R799375d5ae984757"/>
    <p:sldId xmlns:r="http://schemas.openxmlformats.org/officeDocument/2006/relationships" id="261" r:id="Rd53a3ba23ebb4fef"/>
    <p:sldId xmlns:r="http://schemas.openxmlformats.org/officeDocument/2006/relationships" id="262" r:id="Rfc51bbefe3d94c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b2a4d28a434296" /><Relationship Type="http://schemas.openxmlformats.org/officeDocument/2006/relationships/slide" Target="/ppt/slides/slide1.xml" Id="R23897747c3234cb8" /><Relationship Type="http://schemas.openxmlformats.org/officeDocument/2006/relationships/slide" Target="/ppt/slides/slide2.xml" Id="Re058650c91b74bc9" /><Relationship Type="http://schemas.openxmlformats.org/officeDocument/2006/relationships/slide" Target="/ppt/slides/slide3.xml" Id="R01e723299122492b" /><Relationship Type="http://schemas.openxmlformats.org/officeDocument/2006/relationships/slide" Target="/ppt/slides/slide4.xml" Id="R9bf3055b91a147c0" /><Relationship Type="http://schemas.openxmlformats.org/officeDocument/2006/relationships/slide" Target="/ppt/slides/slide5.xml" Id="R799375d5ae984757" /><Relationship Type="http://schemas.openxmlformats.org/officeDocument/2006/relationships/slide" Target="/ppt/slides/slide6.xml" Id="Rd53a3ba23ebb4fef" /><Relationship Type="http://schemas.openxmlformats.org/officeDocument/2006/relationships/slide" Target="/ppt/slides/slide7.xml" Id="Rfc51bbefe3d94c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697940bf7845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ebb86cc52e4e28" /><Relationship Type="http://schemas.openxmlformats.org/officeDocument/2006/relationships/theme" Target="/ppt/slideMasters/theme/theme1.xml" Id="R8a0625d691cf4c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ebb86cc52e4e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2475cd5e2e4d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572f3976234a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3d849ba2df45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444a19c53a47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a3ac2cb5ea45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42c9704f4549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2f2271746d4c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AMFI BYGG ROSEBY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AMFI BYGG ROSEBY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AMFI BYGG ROSEBY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AMFI BYGG ROSEBY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AMFI BYGG ROSEBY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AMFI BYGG ROSEBY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2017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85 385 345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48 673 059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38 450 741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598 927 335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788 059 386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AMFI BYGG ROSEBY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AMFI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AMFI BYGG ROSEBY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983 485 413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AMFI BYGG ROSEBY AS</a:t>
            </a:r>
          </a:p>
        </p:txBody>
      </p:sp>
    </p:spTree>
  </p:cSld>
  <p:clrMapOvr>
    <a:masterClrMapping xmlns:a="http://schemas.openxmlformats.org/drawingml/2006/main"/>
  </p:clrMapOvr>
</p:sld>
</file>