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35803f7c8848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89625c86cb4cf7"/>
  </p:sldMasterIdLst>
  <p:sldIdLst>
    <p:sldId xmlns:r="http://schemas.openxmlformats.org/officeDocument/2006/relationships" id="256" r:id="R6508a3056bb04dbe"/>
    <p:sldId xmlns:r="http://schemas.openxmlformats.org/officeDocument/2006/relationships" id="257" r:id="R0684c0cc8c184e3e"/>
    <p:sldId xmlns:r="http://schemas.openxmlformats.org/officeDocument/2006/relationships" id="258" r:id="Ra2f33b440f454f80"/>
    <p:sldId xmlns:r="http://schemas.openxmlformats.org/officeDocument/2006/relationships" id="259" r:id="R0b15a550e0364235"/>
    <p:sldId xmlns:r="http://schemas.openxmlformats.org/officeDocument/2006/relationships" id="260" r:id="Re3d6327581af406a"/>
    <p:sldId xmlns:r="http://schemas.openxmlformats.org/officeDocument/2006/relationships" id="261" r:id="Ra9a8b8571f904e2b"/>
    <p:sldId xmlns:r="http://schemas.openxmlformats.org/officeDocument/2006/relationships" id="262" r:id="Rf6d3502d011f45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89625c86cb4cf7" /><Relationship Type="http://schemas.openxmlformats.org/officeDocument/2006/relationships/slide" Target="/ppt/slides/slide1.xml" Id="R6508a3056bb04dbe" /><Relationship Type="http://schemas.openxmlformats.org/officeDocument/2006/relationships/slide" Target="/ppt/slides/slide2.xml" Id="R0684c0cc8c184e3e" /><Relationship Type="http://schemas.openxmlformats.org/officeDocument/2006/relationships/slide" Target="/ppt/slides/slide3.xml" Id="Ra2f33b440f454f80" /><Relationship Type="http://schemas.openxmlformats.org/officeDocument/2006/relationships/slide" Target="/ppt/slides/slide4.xml" Id="R0b15a550e0364235" /><Relationship Type="http://schemas.openxmlformats.org/officeDocument/2006/relationships/slide" Target="/ppt/slides/slide5.xml" Id="Re3d6327581af406a" /><Relationship Type="http://schemas.openxmlformats.org/officeDocument/2006/relationships/slide" Target="/ppt/slides/slide6.xml" Id="Ra9a8b8571f904e2b" /><Relationship Type="http://schemas.openxmlformats.org/officeDocument/2006/relationships/slide" Target="/ppt/slides/slide7.xml" Id="Rf6d3502d011f45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e20e2e36424f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e96fdd26b4c45" /><Relationship Type="http://schemas.openxmlformats.org/officeDocument/2006/relationships/theme" Target="/ppt/slideMasters/theme/theme1.xml" Id="R97a3dfb6e64747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7e96fdd26b4c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3bf4025134c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dffd7589e45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b44188a3c4a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069497fce49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35427ef5d47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4cb46de4f47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0101c47fa46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SØA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SØA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12 643 008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5 689 770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3 084 047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33 271 430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81 288 381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Trondheimsveien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45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post.eiendom@sodvin.no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983 494 900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SØA EIENDOM AS</a:t>
            </a:r>
          </a:p>
        </p:txBody>
      </p:sp>
    </p:spTree>
  </p:cSld>
  <p:clrMapOvr>
    <a:masterClrMapping xmlns:a="http://schemas.openxmlformats.org/drawingml/2006/main"/>
  </p:clrMapOvr>
</p:sld>
</file>