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a3712f5da04a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32ff351acf41db"/>
  </p:sldMasterIdLst>
  <p:sldIdLst>
    <p:sldId xmlns:r="http://schemas.openxmlformats.org/officeDocument/2006/relationships" id="256" r:id="R13c736dfe12a4edd"/>
    <p:sldId xmlns:r="http://schemas.openxmlformats.org/officeDocument/2006/relationships" id="257" r:id="R57c015555a5c4624"/>
    <p:sldId xmlns:r="http://schemas.openxmlformats.org/officeDocument/2006/relationships" id="258" r:id="R98324b2bed2c44d8"/>
    <p:sldId xmlns:r="http://schemas.openxmlformats.org/officeDocument/2006/relationships" id="259" r:id="R21c305b35d544708"/>
    <p:sldId xmlns:r="http://schemas.openxmlformats.org/officeDocument/2006/relationships" id="260" r:id="R7d06d824109a49cb"/>
    <p:sldId xmlns:r="http://schemas.openxmlformats.org/officeDocument/2006/relationships" id="261" r:id="Ref8324b1424940b6"/>
    <p:sldId xmlns:r="http://schemas.openxmlformats.org/officeDocument/2006/relationships" id="262" r:id="R8a80461560ab46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32ff351acf41db" /><Relationship Type="http://schemas.openxmlformats.org/officeDocument/2006/relationships/slide" Target="/ppt/slides/slide1.xml" Id="R13c736dfe12a4edd" /><Relationship Type="http://schemas.openxmlformats.org/officeDocument/2006/relationships/slide" Target="/ppt/slides/slide2.xml" Id="R57c015555a5c4624" /><Relationship Type="http://schemas.openxmlformats.org/officeDocument/2006/relationships/slide" Target="/ppt/slides/slide3.xml" Id="R98324b2bed2c44d8" /><Relationship Type="http://schemas.openxmlformats.org/officeDocument/2006/relationships/slide" Target="/ppt/slides/slide4.xml" Id="R21c305b35d544708" /><Relationship Type="http://schemas.openxmlformats.org/officeDocument/2006/relationships/slide" Target="/ppt/slides/slide5.xml" Id="R7d06d824109a49cb" /><Relationship Type="http://schemas.openxmlformats.org/officeDocument/2006/relationships/slide" Target="/ppt/slides/slide6.xml" Id="Ref8324b1424940b6" /><Relationship Type="http://schemas.openxmlformats.org/officeDocument/2006/relationships/slide" Target="/ppt/slides/slide7.xml" Id="R8a80461560ab46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da40fdf9f147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2f1221f4e54d32" /><Relationship Type="http://schemas.openxmlformats.org/officeDocument/2006/relationships/theme" Target="/ppt/slideMasters/theme/theme1.xml" Id="Ra59d962b929b4e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2f1221f4e54d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38c1ad04df410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e022502569468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325c9f635e48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33407dbccc4a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3f592fa2a046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5c570610ae460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eb6377daa344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HAVLI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HAVLI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HAVLI AS ble etablert [år] og holder til i Kolltveit.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HAVLI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HAVLI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HAVLI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469 366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−613 224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15 182 437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125 127 829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134 363 031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HAVLI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HAVLI HOLDING AS  –  44,4 %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HAVLI HOLDING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HAVLI-INVEST AS  –  22,2 %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HAVLI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Gulenakken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5360 Kolltveit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983 501 982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HAVLI AS</a:t>
            </a:r>
          </a:p>
        </p:txBody>
      </p:sp>
    </p:spTree>
  </p:cSld>
  <p:clrMapOvr>
    <a:masterClrMapping xmlns:a="http://schemas.openxmlformats.org/drawingml/2006/main"/>
  </p:clrMapOvr>
</p:sld>
</file>