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202a8fc71643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c38bb5b9c94293"/>
  </p:sldMasterIdLst>
  <p:sldIdLst>
    <p:sldId xmlns:r="http://schemas.openxmlformats.org/officeDocument/2006/relationships" id="256" r:id="Rf210ba7a8d794486"/>
    <p:sldId xmlns:r="http://schemas.openxmlformats.org/officeDocument/2006/relationships" id="257" r:id="R053603e06aef4a07"/>
    <p:sldId xmlns:r="http://schemas.openxmlformats.org/officeDocument/2006/relationships" id="258" r:id="R6d733a80c9ff4e10"/>
    <p:sldId xmlns:r="http://schemas.openxmlformats.org/officeDocument/2006/relationships" id="259" r:id="R67e8033398134764"/>
    <p:sldId xmlns:r="http://schemas.openxmlformats.org/officeDocument/2006/relationships" id="260" r:id="R4a739b8ba5b24151"/>
    <p:sldId xmlns:r="http://schemas.openxmlformats.org/officeDocument/2006/relationships" id="261" r:id="R196cf3feb2cc4838"/>
    <p:sldId xmlns:r="http://schemas.openxmlformats.org/officeDocument/2006/relationships" id="262" r:id="Rcaa091a087104b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38bb5b9c94293" /><Relationship Type="http://schemas.openxmlformats.org/officeDocument/2006/relationships/slide" Target="/ppt/slides/slide1.xml" Id="Rf210ba7a8d794486" /><Relationship Type="http://schemas.openxmlformats.org/officeDocument/2006/relationships/slide" Target="/ppt/slides/slide2.xml" Id="R053603e06aef4a07" /><Relationship Type="http://schemas.openxmlformats.org/officeDocument/2006/relationships/slide" Target="/ppt/slides/slide3.xml" Id="R6d733a80c9ff4e10" /><Relationship Type="http://schemas.openxmlformats.org/officeDocument/2006/relationships/slide" Target="/ppt/slides/slide4.xml" Id="R67e8033398134764" /><Relationship Type="http://schemas.openxmlformats.org/officeDocument/2006/relationships/slide" Target="/ppt/slides/slide5.xml" Id="R4a739b8ba5b24151" /><Relationship Type="http://schemas.openxmlformats.org/officeDocument/2006/relationships/slide" Target="/ppt/slides/slide6.xml" Id="R196cf3feb2cc4838" /><Relationship Type="http://schemas.openxmlformats.org/officeDocument/2006/relationships/slide" Target="/ppt/slides/slide7.xml" Id="Rcaa091a087104b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8ba1c4280f4c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613ff57234da9" /><Relationship Type="http://schemas.openxmlformats.org/officeDocument/2006/relationships/theme" Target="/ppt/slideMasters/theme/theme1.xml" Id="Rc781debd59db43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8613ff57234d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7fb42023643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5077dbefd4b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e2908ac3947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1cc1721c14b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4b391e72e40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90ca9eb714a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5b38e05fd44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ØYRA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 EIGEDOM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768 774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296 640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7 373 801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7 774 241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ARNE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MARIA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MARTIN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6814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983 502 989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