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dccddb7c0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86cb7ca5b4df8"/>
  </p:sldMasterIdLst>
  <p:sldIdLst>
    <p:sldId xmlns:r="http://schemas.openxmlformats.org/officeDocument/2006/relationships" id="256" r:id="R6e840d9d2ba84ea5"/>
    <p:sldId xmlns:r="http://schemas.openxmlformats.org/officeDocument/2006/relationships" id="257" r:id="R9f15f7cd7a864403"/>
    <p:sldId xmlns:r="http://schemas.openxmlformats.org/officeDocument/2006/relationships" id="258" r:id="Rb4f7ec6408854008"/>
    <p:sldId xmlns:r="http://schemas.openxmlformats.org/officeDocument/2006/relationships" id="259" r:id="R0e95b117ce5d47dc"/>
    <p:sldId xmlns:r="http://schemas.openxmlformats.org/officeDocument/2006/relationships" id="260" r:id="R341a96ea8c0e41be"/>
    <p:sldId xmlns:r="http://schemas.openxmlformats.org/officeDocument/2006/relationships" id="261" r:id="Rf1a87dbd792c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86cb7ca5b4df8" /><Relationship Type="http://schemas.openxmlformats.org/officeDocument/2006/relationships/slide" Target="/ppt/slides/slide1.xml" Id="R6e840d9d2ba84ea5" /><Relationship Type="http://schemas.openxmlformats.org/officeDocument/2006/relationships/slide" Target="/ppt/slides/slide2.xml" Id="R9f15f7cd7a864403" /><Relationship Type="http://schemas.openxmlformats.org/officeDocument/2006/relationships/slide" Target="/ppt/slides/slide3.xml" Id="Rb4f7ec6408854008" /><Relationship Type="http://schemas.openxmlformats.org/officeDocument/2006/relationships/slide" Target="/ppt/slides/slide4.xml" Id="R0e95b117ce5d47dc" /><Relationship Type="http://schemas.openxmlformats.org/officeDocument/2006/relationships/slide" Target="/ppt/slides/slide5.xml" Id="R341a96ea8c0e41be" /><Relationship Type="http://schemas.openxmlformats.org/officeDocument/2006/relationships/slide" Target="/ppt/slides/slide6.xml" Id="Rf1a87dbd792c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5d2283338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07c1f4fd4974" /><Relationship Type="http://schemas.openxmlformats.org/officeDocument/2006/relationships/theme" Target="/ppt/slideMasters/theme/theme1.xml" Id="R8335923b5ec0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107c1f4fd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4342c6878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002bbff3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a02c7bc46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38043cfa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650479fc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71fd5759b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BENCHMARK GENETICS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BENCHMARK GENETICS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479 422 925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−65 412 535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−55 409 730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320 655 298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811 305 363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Bradbenken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33 37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post@bmkgenetics.com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www.bmkgenetics.com/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