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ff99fcbc3e4e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d3c99c96284982"/>
  </p:sldMasterIdLst>
  <p:sldIdLst>
    <p:sldId xmlns:r="http://schemas.openxmlformats.org/officeDocument/2006/relationships" id="256" r:id="Rb3e697b975c749cb"/>
    <p:sldId xmlns:r="http://schemas.openxmlformats.org/officeDocument/2006/relationships" id="257" r:id="Re6f03f5e83a84492"/>
    <p:sldId xmlns:r="http://schemas.openxmlformats.org/officeDocument/2006/relationships" id="258" r:id="R36887df345ab41c0"/>
    <p:sldId xmlns:r="http://schemas.openxmlformats.org/officeDocument/2006/relationships" id="259" r:id="Ra5797452f7444c7c"/>
    <p:sldId xmlns:r="http://schemas.openxmlformats.org/officeDocument/2006/relationships" id="260" r:id="R9dfe18a4c3a14c19"/>
    <p:sldId xmlns:r="http://schemas.openxmlformats.org/officeDocument/2006/relationships" id="261" r:id="Rd3c03aff910d4094"/>
    <p:sldId xmlns:r="http://schemas.openxmlformats.org/officeDocument/2006/relationships" id="262" r:id="R125bcc7069e748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d3c99c96284982" /><Relationship Type="http://schemas.openxmlformats.org/officeDocument/2006/relationships/slide" Target="/ppt/slides/slide1.xml" Id="Rb3e697b975c749cb" /><Relationship Type="http://schemas.openxmlformats.org/officeDocument/2006/relationships/slide" Target="/ppt/slides/slide2.xml" Id="Re6f03f5e83a84492" /><Relationship Type="http://schemas.openxmlformats.org/officeDocument/2006/relationships/slide" Target="/ppt/slides/slide3.xml" Id="R36887df345ab41c0" /><Relationship Type="http://schemas.openxmlformats.org/officeDocument/2006/relationships/slide" Target="/ppt/slides/slide4.xml" Id="Ra5797452f7444c7c" /><Relationship Type="http://schemas.openxmlformats.org/officeDocument/2006/relationships/slide" Target="/ppt/slides/slide5.xml" Id="R9dfe18a4c3a14c19" /><Relationship Type="http://schemas.openxmlformats.org/officeDocument/2006/relationships/slide" Target="/ppt/slides/slide6.xml" Id="Rd3c03aff910d4094" /><Relationship Type="http://schemas.openxmlformats.org/officeDocument/2006/relationships/slide" Target="/ppt/slides/slide7.xml" Id="R125bcc7069e748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b79825583f44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27e1a9a0ba4f91" /><Relationship Type="http://schemas.openxmlformats.org/officeDocument/2006/relationships/theme" Target="/ppt/slideMasters/theme/theme1.xml" Id="R240caef1535146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27e1a9a0ba4f9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73616fc304a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82cabeadce44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620b730bde4c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59939e00d943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6be655679d46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4f9491b489432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8689c5bb441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VYSUS NORWAY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VYSUS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VYSUS NORWAY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VYSUS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VYSUS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VYSUS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83 838 958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−5 882 014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2 847 702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46 220 729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75 786 078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VYSUS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VYSUS NORWAY HOLDINGS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VYSUS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Drammensveien 169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40 00 35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sales.consulting@vysusgroup.com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983 524 125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VYSUS NORWAY AS</a:t>
            </a:r>
          </a:p>
        </p:txBody>
      </p:sp>
    </p:spTree>
  </p:cSld>
  <p:clrMapOvr>
    <a:masterClrMapping xmlns:a="http://schemas.openxmlformats.org/drawingml/2006/main"/>
  </p:clrMapOvr>
</p:sld>
</file>