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1f2e17e55fb4f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bb8fce28114af6"/>
  </p:sldMasterIdLst>
  <p:sldIdLst>
    <p:sldId xmlns:r="http://schemas.openxmlformats.org/officeDocument/2006/relationships" id="256" r:id="R6f840c473dff481b"/>
    <p:sldId xmlns:r="http://schemas.openxmlformats.org/officeDocument/2006/relationships" id="257" r:id="R2f1239ae08784bff"/>
    <p:sldId xmlns:r="http://schemas.openxmlformats.org/officeDocument/2006/relationships" id="258" r:id="Rdb6aad40c04544f0"/>
    <p:sldId xmlns:r="http://schemas.openxmlformats.org/officeDocument/2006/relationships" id="259" r:id="R22876e16588c4e3e"/>
    <p:sldId xmlns:r="http://schemas.openxmlformats.org/officeDocument/2006/relationships" id="260" r:id="R2671958298e949ad"/>
    <p:sldId xmlns:r="http://schemas.openxmlformats.org/officeDocument/2006/relationships" id="261" r:id="Rf6e203fe4e024e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bb8fce28114af6" /><Relationship Type="http://schemas.openxmlformats.org/officeDocument/2006/relationships/slide" Target="/ppt/slides/slide1.xml" Id="R6f840c473dff481b" /><Relationship Type="http://schemas.openxmlformats.org/officeDocument/2006/relationships/slide" Target="/ppt/slides/slide2.xml" Id="R2f1239ae08784bff" /><Relationship Type="http://schemas.openxmlformats.org/officeDocument/2006/relationships/slide" Target="/ppt/slides/slide3.xml" Id="Rdb6aad40c04544f0" /><Relationship Type="http://schemas.openxmlformats.org/officeDocument/2006/relationships/slide" Target="/ppt/slides/slide4.xml" Id="R22876e16588c4e3e" /><Relationship Type="http://schemas.openxmlformats.org/officeDocument/2006/relationships/slide" Target="/ppt/slides/slide5.xml" Id="R2671958298e949ad" /><Relationship Type="http://schemas.openxmlformats.org/officeDocument/2006/relationships/slide" Target="/ppt/slides/slide6.xml" Id="Rf6e203fe4e024e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8f7cdc770ac4a6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037c060514657" /><Relationship Type="http://schemas.openxmlformats.org/officeDocument/2006/relationships/theme" Target="/ppt/slideMasters/theme/theme1.xml" Id="R8a33bf18b65443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c3037c06051465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b0a116bec746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73b52523a433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b172e76c8f4bc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514248e4374a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6202c1dfd445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5e43021bd41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ALINA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ALINA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GUSTAVSEN SIGRUN KAIA  –  92,0 %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GUSTAVSEN THORE JØRGEN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JOHANSSON TRINE ELISABETH  –  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ALINA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983 532 349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ALINA AS</a:t>
            </a:r>
          </a:p>
        </p:txBody>
      </p:sp>
    </p:spTree>
  </p:cSld>
  <p:clrMapOvr>
    <a:masterClrMapping xmlns:a="http://schemas.openxmlformats.org/drawingml/2006/main"/>
  </p:clrMapOvr>
</p:sld>
</file>