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ef87e081e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4a266da01407e"/>
  </p:sldMasterIdLst>
  <p:sldIdLst>
    <p:sldId xmlns:r="http://schemas.openxmlformats.org/officeDocument/2006/relationships" id="256" r:id="R5912ee48ca2a46fa"/>
    <p:sldId xmlns:r="http://schemas.openxmlformats.org/officeDocument/2006/relationships" id="257" r:id="Re222a2b296304479"/>
    <p:sldId xmlns:r="http://schemas.openxmlformats.org/officeDocument/2006/relationships" id="258" r:id="R289a613d10424487"/>
    <p:sldId xmlns:r="http://schemas.openxmlformats.org/officeDocument/2006/relationships" id="259" r:id="Rd82122e539474360"/>
    <p:sldId xmlns:r="http://schemas.openxmlformats.org/officeDocument/2006/relationships" id="260" r:id="R7ff8ddf25ccd49b2"/>
    <p:sldId xmlns:r="http://schemas.openxmlformats.org/officeDocument/2006/relationships" id="261" r:id="Rc760da23c582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4a266da01407e" /><Relationship Type="http://schemas.openxmlformats.org/officeDocument/2006/relationships/slide" Target="/ppt/slides/slide1.xml" Id="R5912ee48ca2a46fa" /><Relationship Type="http://schemas.openxmlformats.org/officeDocument/2006/relationships/slide" Target="/ppt/slides/slide2.xml" Id="Re222a2b296304479" /><Relationship Type="http://schemas.openxmlformats.org/officeDocument/2006/relationships/slide" Target="/ppt/slides/slide3.xml" Id="R289a613d10424487" /><Relationship Type="http://schemas.openxmlformats.org/officeDocument/2006/relationships/slide" Target="/ppt/slides/slide4.xml" Id="Rd82122e539474360" /><Relationship Type="http://schemas.openxmlformats.org/officeDocument/2006/relationships/slide" Target="/ppt/slides/slide5.xml" Id="R7ff8ddf25ccd49b2" /><Relationship Type="http://schemas.openxmlformats.org/officeDocument/2006/relationships/slide" Target="/ppt/slides/slide6.xml" Id="Rc760da23c582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62aa703e0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e7a038cd34ee8" /><Relationship Type="http://schemas.openxmlformats.org/officeDocument/2006/relationships/theme" Target="/ppt/slideMasters/theme/theme1.xml" Id="R448818d214f1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e7a038cd3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4b2c4c00c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5410c01a3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2b337579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e1815416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292a23008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b6d1ac5eb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6829 Hyen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983 533 191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