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e910ba86e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c960086f044cb"/>
  </p:sldMasterIdLst>
  <p:sldIdLst>
    <p:sldId xmlns:r="http://schemas.openxmlformats.org/officeDocument/2006/relationships" id="256" r:id="R15be9fd90bec4d60"/>
    <p:sldId xmlns:r="http://schemas.openxmlformats.org/officeDocument/2006/relationships" id="257" r:id="R4b3b55d7ccee4cfd"/>
    <p:sldId xmlns:r="http://schemas.openxmlformats.org/officeDocument/2006/relationships" id="258" r:id="R749499cfcdd641ae"/>
    <p:sldId xmlns:r="http://schemas.openxmlformats.org/officeDocument/2006/relationships" id="259" r:id="R4a720d47d0b8481f"/>
    <p:sldId xmlns:r="http://schemas.openxmlformats.org/officeDocument/2006/relationships" id="260" r:id="R657c8c4fd9e54e9f"/>
    <p:sldId xmlns:r="http://schemas.openxmlformats.org/officeDocument/2006/relationships" id="261" r:id="R87167b777c58446d"/>
    <p:sldId xmlns:r="http://schemas.openxmlformats.org/officeDocument/2006/relationships" id="262" r:id="R6719b702d0c5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c960086f044cb" /><Relationship Type="http://schemas.openxmlformats.org/officeDocument/2006/relationships/slide" Target="/ppt/slides/slide1.xml" Id="R15be9fd90bec4d60" /><Relationship Type="http://schemas.openxmlformats.org/officeDocument/2006/relationships/slide" Target="/ppt/slides/slide2.xml" Id="R4b3b55d7ccee4cfd" /><Relationship Type="http://schemas.openxmlformats.org/officeDocument/2006/relationships/slide" Target="/ppt/slides/slide3.xml" Id="R749499cfcdd641ae" /><Relationship Type="http://schemas.openxmlformats.org/officeDocument/2006/relationships/slide" Target="/ppt/slides/slide4.xml" Id="R4a720d47d0b8481f" /><Relationship Type="http://schemas.openxmlformats.org/officeDocument/2006/relationships/slide" Target="/ppt/slides/slide5.xml" Id="R657c8c4fd9e54e9f" /><Relationship Type="http://schemas.openxmlformats.org/officeDocument/2006/relationships/slide" Target="/ppt/slides/slide6.xml" Id="R87167b777c58446d" /><Relationship Type="http://schemas.openxmlformats.org/officeDocument/2006/relationships/slide" Target="/ppt/slides/slide7.xml" Id="R6719b702d0c5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b5bba9671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01ee7a1241b8" /><Relationship Type="http://schemas.openxmlformats.org/officeDocument/2006/relationships/theme" Target="/ppt/slideMasters/theme/theme1.xml" Id="Rdbda1a22928f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801ee7a12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e59f08433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9b70e1224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892e46af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6bdd54fd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e42ad06d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d323fe97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f34d9251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HYEN REKNESKAP AS ble etablert [år] og holder til i Hyen.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OSMUNDNES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DJUPVIK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6829 Hyen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983 533 191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HYEN REKNESKAP AS</a:t>
            </a:r>
          </a:p>
        </p:txBody>
      </p:sp>
    </p:spTree>
  </p:cSld>
  <p:clrMapOvr>
    <a:masterClrMapping xmlns:a="http://schemas.openxmlformats.org/drawingml/2006/main"/>
  </p:clrMapOvr>
</p:sld>
</file>