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e0f0dc862e42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91d75ee98b4622"/>
  </p:sldMasterIdLst>
  <p:sldIdLst>
    <p:sldId xmlns:r="http://schemas.openxmlformats.org/officeDocument/2006/relationships" id="256" r:id="R9d7954b2e6f04585"/>
    <p:sldId xmlns:r="http://schemas.openxmlformats.org/officeDocument/2006/relationships" id="257" r:id="R1950c69e61fa4f58"/>
    <p:sldId xmlns:r="http://schemas.openxmlformats.org/officeDocument/2006/relationships" id="258" r:id="R51b623107fdf4410"/>
    <p:sldId xmlns:r="http://schemas.openxmlformats.org/officeDocument/2006/relationships" id="259" r:id="Ra2bace5bd7ea4af5"/>
    <p:sldId xmlns:r="http://schemas.openxmlformats.org/officeDocument/2006/relationships" id="260" r:id="R20728d33dc4240a7"/>
    <p:sldId xmlns:r="http://schemas.openxmlformats.org/officeDocument/2006/relationships" id="261" r:id="R37b4efe546bd49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91d75ee98b4622" /><Relationship Type="http://schemas.openxmlformats.org/officeDocument/2006/relationships/slide" Target="/ppt/slides/slide1.xml" Id="R9d7954b2e6f04585" /><Relationship Type="http://schemas.openxmlformats.org/officeDocument/2006/relationships/slide" Target="/ppt/slides/slide2.xml" Id="R1950c69e61fa4f58" /><Relationship Type="http://schemas.openxmlformats.org/officeDocument/2006/relationships/slide" Target="/ppt/slides/slide3.xml" Id="R51b623107fdf4410" /><Relationship Type="http://schemas.openxmlformats.org/officeDocument/2006/relationships/slide" Target="/ppt/slides/slide4.xml" Id="Ra2bace5bd7ea4af5" /><Relationship Type="http://schemas.openxmlformats.org/officeDocument/2006/relationships/slide" Target="/ppt/slides/slide5.xml" Id="R20728d33dc4240a7" /><Relationship Type="http://schemas.openxmlformats.org/officeDocument/2006/relationships/slide" Target="/ppt/slides/slide6.xml" Id="R37b4efe546bd49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ca083693e343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0654ba07354c45" /><Relationship Type="http://schemas.openxmlformats.org/officeDocument/2006/relationships/theme" Target="/ppt/slideMasters/theme/theme1.xml" Id="Rac5c60bad0a743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0654ba07354c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9ab1a8b98c4f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33b2c643f4f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37eeeecae4a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cf8ba93a344d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bff3e5fec41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02ef8ba2841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SMÅTJERN NATURBARNEHAGE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983 534 708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SMÅTJERN NATURBARNEHAGE AS</a:t>
            </a:r>
          </a:p>
        </p:txBody>
      </p:sp>
    </p:spTree>
  </p:cSld>
  <p:clrMapOvr>
    <a:masterClrMapping xmlns:a="http://schemas.openxmlformats.org/drawingml/2006/main"/>
  </p:clrMapOvr>
</p:sld>
</file>