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027c75b3445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507845bfa4cbc"/>
  </p:sldMasterIdLst>
  <p:sldIdLst>
    <p:sldId xmlns:r="http://schemas.openxmlformats.org/officeDocument/2006/relationships" id="256" r:id="Reb330dc0988e47f6"/>
    <p:sldId xmlns:r="http://schemas.openxmlformats.org/officeDocument/2006/relationships" id="257" r:id="R2ecb480bc1de4a7e"/>
    <p:sldId xmlns:r="http://schemas.openxmlformats.org/officeDocument/2006/relationships" id="258" r:id="R7e1951dd8b35480b"/>
    <p:sldId xmlns:r="http://schemas.openxmlformats.org/officeDocument/2006/relationships" id="259" r:id="Ra0bcbe2f8724466e"/>
    <p:sldId xmlns:r="http://schemas.openxmlformats.org/officeDocument/2006/relationships" id="260" r:id="Rb0118aed38354c37"/>
    <p:sldId xmlns:r="http://schemas.openxmlformats.org/officeDocument/2006/relationships" id="261" r:id="R75f65c45629f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507845bfa4cbc" /><Relationship Type="http://schemas.openxmlformats.org/officeDocument/2006/relationships/slide" Target="/ppt/slides/slide1.xml" Id="Reb330dc0988e47f6" /><Relationship Type="http://schemas.openxmlformats.org/officeDocument/2006/relationships/slide" Target="/ppt/slides/slide2.xml" Id="R2ecb480bc1de4a7e" /><Relationship Type="http://schemas.openxmlformats.org/officeDocument/2006/relationships/slide" Target="/ppt/slides/slide3.xml" Id="R7e1951dd8b35480b" /><Relationship Type="http://schemas.openxmlformats.org/officeDocument/2006/relationships/slide" Target="/ppt/slides/slide4.xml" Id="Ra0bcbe2f8724466e" /><Relationship Type="http://schemas.openxmlformats.org/officeDocument/2006/relationships/slide" Target="/ppt/slides/slide5.xml" Id="Rb0118aed38354c37" /><Relationship Type="http://schemas.openxmlformats.org/officeDocument/2006/relationships/slide" Target="/ppt/slides/slide6.xml" Id="R75f65c45629f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d8abeeb47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1259e345f40dd" /><Relationship Type="http://schemas.openxmlformats.org/officeDocument/2006/relationships/theme" Target="/ppt/slideMasters/theme/theme1.xml" Id="Rbd94b6c64720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1259e345f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ff45ccea9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225681e01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4c778efe5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09ceba42145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73e5d2b741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31b6670b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SMÅTJERN NATURBARNEHAGE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SMÅTJERN NATURBARNEHAGE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SMÅTJERN NATURBARNEHAGE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SMÅTJERN NATURBARNEHAGE AS</a:t>
            </a:r>
          </a:p>
        </p:txBody>
      </p:sp>
    </p:spTree>
  </p:cSld>
  <p:clrMapOvr>
    <a:masterClrMapping xmlns:a="http://schemas.openxmlformats.org/drawingml/2006/main"/>
  </p:clrMapOvr>
</p:sld>
</file>