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468d03f37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92cc64aba4331"/>
  </p:sldMasterIdLst>
  <p:sldIdLst>
    <p:sldId xmlns:r="http://schemas.openxmlformats.org/officeDocument/2006/relationships" id="256" r:id="R0efa398087f142d3"/>
    <p:sldId xmlns:r="http://schemas.openxmlformats.org/officeDocument/2006/relationships" id="257" r:id="Rd23345c80c7746d6"/>
    <p:sldId xmlns:r="http://schemas.openxmlformats.org/officeDocument/2006/relationships" id="258" r:id="R01cf518c31f44f17"/>
    <p:sldId xmlns:r="http://schemas.openxmlformats.org/officeDocument/2006/relationships" id="259" r:id="R1b58e3d4da524c66"/>
    <p:sldId xmlns:r="http://schemas.openxmlformats.org/officeDocument/2006/relationships" id="260" r:id="Rf0c5d9e9f1394d93"/>
    <p:sldId xmlns:r="http://schemas.openxmlformats.org/officeDocument/2006/relationships" id="261" r:id="R00facfb794644e83"/>
    <p:sldId xmlns:r="http://schemas.openxmlformats.org/officeDocument/2006/relationships" id="262" r:id="R412e4af3583f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92cc64aba4331" /><Relationship Type="http://schemas.openxmlformats.org/officeDocument/2006/relationships/slide" Target="/ppt/slides/slide1.xml" Id="R0efa398087f142d3" /><Relationship Type="http://schemas.openxmlformats.org/officeDocument/2006/relationships/slide" Target="/ppt/slides/slide2.xml" Id="Rd23345c80c7746d6" /><Relationship Type="http://schemas.openxmlformats.org/officeDocument/2006/relationships/slide" Target="/ppt/slides/slide3.xml" Id="R01cf518c31f44f17" /><Relationship Type="http://schemas.openxmlformats.org/officeDocument/2006/relationships/slide" Target="/ppt/slides/slide4.xml" Id="R1b58e3d4da524c66" /><Relationship Type="http://schemas.openxmlformats.org/officeDocument/2006/relationships/slide" Target="/ppt/slides/slide5.xml" Id="Rf0c5d9e9f1394d93" /><Relationship Type="http://schemas.openxmlformats.org/officeDocument/2006/relationships/slide" Target="/ppt/slides/slide6.xml" Id="R00facfb794644e83" /><Relationship Type="http://schemas.openxmlformats.org/officeDocument/2006/relationships/slide" Target="/ppt/slides/slide7.xml" Id="R412e4af3583f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88d62ea9d41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e763947ca4c37" /><Relationship Type="http://schemas.openxmlformats.org/officeDocument/2006/relationships/theme" Target="/ppt/slideMasters/theme/theme1.xml" Id="Rf0cb0fe60331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ee763947ca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57910e32340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d87aa5c948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9f69fd7e343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54bf8fb6c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ff9331e41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073121303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00fc283e049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