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0182eb8ae64e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b7178b62d94a6d"/>
  </p:sldMasterIdLst>
  <p:sldIdLst>
    <p:sldId xmlns:r="http://schemas.openxmlformats.org/officeDocument/2006/relationships" id="256" r:id="Rd7460b188efe4dd5"/>
    <p:sldId xmlns:r="http://schemas.openxmlformats.org/officeDocument/2006/relationships" id="257" r:id="Re7e816e13836401e"/>
    <p:sldId xmlns:r="http://schemas.openxmlformats.org/officeDocument/2006/relationships" id="258" r:id="R17a80f1c7a3146a6"/>
    <p:sldId xmlns:r="http://schemas.openxmlformats.org/officeDocument/2006/relationships" id="259" r:id="R679a1be1e5824c2a"/>
    <p:sldId xmlns:r="http://schemas.openxmlformats.org/officeDocument/2006/relationships" id="260" r:id="R6cfd98477ea04ff5"/>
    <p:sldId xmlns:r="http://schemas.openxmlformats.org/officeDocument/2006/relationships" id="261" r:id="R3355bb47153545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b7178b62d94a6d" /><Relationship Type="http://schemas.openxmlformats.org/officeDocument/2006/relationships/slide" Target="/ppt/slides/slide1.xml" Id="Rd7460b188efe4dd5" /><Relationship Type="http://schemas.openxmlformats.org/officeDocument/2006/relationships/slide" Target="/ppt/slides/slide2.xml" Id="Re7e816e13836401e" /><Relationship Type="http://schemas.openxmlformats.org/officeDocument/2006/relationships/slide" Target="/ppt/slides/slide3.xml" Id="R17a80f1c7a3146a6" /><Relationship Type="http://schemas.openxmlformats.org/officeDocument/2006/relationships/slide" Target="/ppt/slides/slide4.xml" Id="R679a1be1e5824c2a" /><Relationship Type="http://schemas.openxmlformats.org/officeDocument/2006/relationships/slide" Target="/ppt/slides/slide5.xml" Id="R6cfd98477ea04ff5" /><Relationship Type="http://schemas.openxmlformats.org/officeDocument/2006/relationships/slide" Target="/ppt/slides/slide6.xml" Id="R3355bb47153545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bd0d7fedcb41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9aa3c0098848fc" /><Relationship Type="http://schemas.openxmlformats.org/officeDocument/2006/relationships/theme" Target="/ppt/slideMasters/theme/theme1.xml" Id="R819533d934e141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9aa3c0098848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2469ddafa41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289151c8c45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32dd3ef7047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8c32a8a974c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da7c2d86442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8ee76265b46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VIEW Procurator AS, Dronning Eufemias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71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983 539 033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 INVEST AS</a:t>
            </a:r>
          </a:p>
        </p:txBody>
      </p:sp>
    </p:spTree>
  </p:cSld>
  <p:clrMapOvr>
    <a:masterClrMapping xmlns:a="http://schemas.openxmlformats.org/drawingml/2006/main"/>
  </p:clrMapOvr>
</p:sld>
</file>